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6" r:id="rId9"/>
    <p:sldId id="265" r:id="rId10"/>
    <p:sldId id="267" r:id="rId11"/>
    <p:sldId id="268" r:id="rId12"/>
    <p:sldId id="269" r:id="rId13"/>
    <p:sldId id="270" r:id="rId14"/>
    <p:sldId id="271" r:id="rId15"/>
    <p:sldId id="272" r:id="rId16"/>
    <p:sldId id="273" r:id="rId17"/>
    <p:sldId id="275" r:id="rId18"/>
    <p:sldId id="276" r:id="rId19"/>
    <p:sldId id="277" r:id="rId20"/>
    <p:sldId id="278" r:id="rId21"/>
    <p:sldId id="281" r:id="rId22"/>
    <p:sldId id="279" r:id="rId23"/>
    <p:sldId id="280" r:id="rId24"/>
    <p:sldId id="282" r:id="rId25"/>
    <p:sldId id="284" r:id="rId26"/>
    <p:sldId id="283" r:id="rId27"/>
    <p:sldId id="285" r:id="rId28"/>
    <p:sldId id="286" r:id="rId29"/>
    <p:sldId id="288" r:id="rId30"/>
    <p:sldId id="289" r:id="rId31"/>
    <p:sldId id="291" r:id="rId32"/>
    <p:sldId id="290" r:id="rId33"/>
    <p:sldId id="292" r:id="rId34"/>
    <p:sldId id="293" r:id="rId35"/>
    <p:sldId id="300" r:id="rId36"/>
    <p:sldId id="294" r:id="rId37"/>
    <p:sldId id="296" r:id="rId38"/>
    <p:sldId id="297" r:id="rId39"/>
    <p:sldId id="298" r:id="rId40"/>
    <p:sldId id="299" r:id="rId41"/>
    <p:sldId id="303" r:id="rId42"/>
    <p:sldId id="301" r:id="rId43"/>
    <p:sldId id="302" r:id="rId44"/>
    <p:sldId id="305" r:id="rId45"/>
    <p:sldId id="308" r:id="rId46"/>
    <p:sldId id="306" r:id="rId47"/>
    <p:sldId id="307" r:id="rId48"/>
    <p:sldId id="309" r:id="rId49"/>
    <p:sldId id="310" r:id="rId50"/>
    <p:sldId id="312" r:id="rId51"/>
    <p:sldId id="311" r:id="rId52"/>
    <p:sldId id="314" r:id="rId53"/>
    <p:sldId id="315" r:id="rId54"/>
    <p:sldId id="316" r:id="rId55"/>
    <p:sldId id="317" r:id="rId56"/>
    <p:sldId id="319" r:id="rId57"/>
    <p:sldId id="32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665"/>
    <a:srgbClr val="3FA7E2"/>
    <a:srgbClr val="9C27B0"/>
    <a:srgbClr val="FB569C"/>
    <a:srgbClr val="FB8569"/>
    <a:srgbClr val="FBB831"/>
    <a:srgbClr val="00B05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606" y="12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A" userId="37cbb6571667a5a4" providerId="LiveId" clId="{3D7CF16B-9403-47A0-BD4D-B23DBC87B717}"/>
    <pc:docChg chg="undo redo custSel addSld delSld modSld sldOrd">
      <pc:chgData name="Ahmed A" userId="37cbb6571667a5a4" providerId="LiveId" clId="{3D7CF16B-9403-47A0-BD4D-B23DBC87B717}" dt="2024-01-13T01:43:50.421" v="16766" actId="1076"/>
      <pc:docMkLst>
        <pc:docMk/>
      </pc:docMkLst>
      <pc:sldChg chg="addSp modSp mod modTransition">
        <pc:chgData name="Ahmed A" userId="37cbb6571667a5a4" providerId="LiveId" clId="{3D7CF16B-9403-47A0-BD4D-B23DBC87B717}" dt="2024-01-12T18:39:37.112" v="15725" actId="1076"/>
        <pc:sldMkLst>
          <pc:docMk/>
          <pc:sldMk cId="455562391" sldId="256"/>
        </pc:sldMkLst>
        <pc:spChg chg="add mod">
          <ac:chgData name="Ahmed A" userId="37cbb6571667a5a4" providerId="LiveId" clId="{3D7CF16B-9403-47A0-BD4D-B23DBC87B717}" dt="2024-01-11T10:52:55.730" v="115" actId="1076"/>
          <ac:spMkLst>
            <pc:docMk/>
            <pc:sldMk cId="455562391" sldId="256"/>
            <ac:spMk id="2" creationId="{AED866B1-52AE-D6C8-7D9E-CB37BBB030FC}"/>
          </ac:spMkLst>
        </pc:spChg>
        <pc:spChg chg="add mod">
          <ac:chgData name="Ahmed A" userId="37cbb6571667a5a4" providerId="LiveId" clId="{3D7CF16B-9403-47A0-BD4D-B23DBC87B717}" dt="2024-01-12T18:39:21.913" v="15720" actId="164"/>
          <ac:spMkLst>
            <pc:docMk/>
            <pc:sldMk cId="455562391" sldId="256"/>
            <ac:spMk id="3" creationId="{8B1029B2-7557-78E7-5F1C-31B6F5622FC8}"/>
          </ac:spMkLst>
        </pc:spChg>
        <pc:spChg chg="add mod">
          <ac:chgData name="Ahmed A" userId="37cbb6571667a5a4" providerId="LiveId" clId="{3D7CF16B-9403-47A0-BD4D-B23DBC87B717}" dt="2024-01-12T18:39:21.913" v="15720" actId="164"/>
          <ac:spMkLst>
            <pc:docMk/>
            <pc:sldMk cId="455562391" sldId="256"/>
            <ac:spMk id="4" creationId="{86BD75BB-DE49-6485-19C9-390140B69055}"/>
          </ac:spMkLst>
        </pc:spChg>
        <pc:spChg chg="mod">
          <ac:chgData name="Ahmed A" userId="37cbb6571667a5a4" providerId="LiveId" clId="{3D7CF16B-9403-47A0-BD4D-B23DBC87B717}" dt="2024-01-10T14:40:21.706" v="3" actId="207"/>
          <ac:spMkLst>
            <pc:docMk/>
            <pc:sldMk cId="455562391" sldId="256"/>
            <ac:spMk id="23" creationId="{A6A741D3-7BDF-B95C-1D20-BF002E1AF15F}"/>
          </ac:spMkLst>
        </pc:spChg>
        <pc:grpChg chg="add mod">
          <ac:chgData name="Ahmed A" userId="37cbb6571667a5a4" providerId="LiveId" clId="{3D7CF16B-9403-47A0-BD4D-B23DBC87B717}" dt="2024-01-12T18:39:37.112" v="15725" actId="1076"/>
          <ac:grpSpMkLst>
            <pc:docMk/>
            <pc:sldMk cId="455562391" sldId="256"/>
            <ac:grpSpMk id="5" creationId="{8551E72D-F667-E6B7-2222-C645E52D9B0B}"/>
          </ac:grpSpMkLst>
        </pc:grpChg>
        <pc:picChg chg="mod modCrop">
          <ac:chgData name="Ahmed A" userId="37cbb6571667a5a4" providerId="LiveId" clId="{3D7CF16B-9403-47A0-BD4D-B23DBC87B717}" dt="2024-01-11T10:52:35.294" v="112" actId="732"/>
          <ac:picMkLst>
            <pc:docMk/>
            <pc:sldMk cId="455562391" sldId="256"/>
            <ac:picMk id="20" creationId="{2DA58D44-8950-1E22-A539-6CEC9AC43519}"/>
          </ac:picMkLst>
        </pc:picChg>
      </pc:sldChg>
      <pc:sldChg chg="addSp delSp modSp mod modTransition modAnim">
        <pc:chgData name="Ahmed A" userId="37cbb6571667a5a4" providerId="LiveId" clId="{3D7CF16B-9403-47A0-BD4D-B23DBC87B717}" dt="2024-01-12T18:39:09.056" v="15718" actId="1076"/>
        <pc:sldMkLst>
          <pc:docMk/>
          <pc:sldMk cId="1154140470" sldId="257"/>
        </pc:sldMkLst>
        <pc:spChg chg="add mod">
          <ac:chgData name="Ahmed A" userId="37cbb6571667a5a4" providerId="LiveId" clId="{3D7CF16B-9403-47A0-BD4D-B23DBC87B717}" dt="2024-01-11T10:13:48.459" v="9"/>
          <ac:spMkLst>
            <pc:docMk/>
            <pc:sldMk cId="1154140470" sldId="257"/>
            <ac:spMk id="3" creationId="{24A96059-7C63-D502-CCA2-2322816B90C2}"/>
          </ac:spMkLst>
        </pc:spChg>
        <pc:spChg chg="add mod">
          <ac:chgData name="Ahmed A" userId="37cbb6571667a5a4" providerId="LiveId" clId="{3D7CF16B-9403-47A0-BD4D-B23DBC87B717}" dt="2024-01-10T14:43:23.633" v="5"/>
          <ac:spMkLst>
            <pc:docMk/>
            <pc:sldMk cId="1154140470" sldId="257"/>
            <ac:spMk id="3" creationId="{DE57A886-91E4-BE06-3675-3C5F774FC347}"/>
          </ac:spMkLst>
        </pc:spChg>
        <pc:spChg chg="add del mod">
          <ac:chgData name="Ahmed A" userId="37cbb6571667a5a4" providerId="LiveId" clId="{3D7CF16B-9403-47A0-BD4D-B23DBC87B717}" dt="2024-01-11T10:13:52.185" v="11" actId="478"/>
          <ac:spMkLst>
            <pc:docMk/>
            <pc:sldMk cId="1154140470" sldId="257"/>
            <ac:spMk id="4" creationId="{871571E8-EC33-A2DA-EC00-4AC315DB8BB2}"/>
          </ac:spMkLst>
        </pc:spChg>
        <pc:spChg chg="add del mod">
          <ac:chgData name="Ahmed A" userId="37cbb6571667a5a4" providerId="LiveId" clId="{3D7CF16B-9403-47A0-BD4D-B23DBC87B717}" dt="2024-01-10T14:43:27.289" v="7" actId="478"/>
          <ac:spMkLst>
            <pc:docMk/>
            <pc:sldMk cId="1154140470" sldId="257"/>
            <ac:spMk id="4" creationId="{FE63FC8D-0E9F-1DB1-DB25-4D54E6CCF806}"/>
          </ac:spMkLst>
        </pc:spChg>
        <pc:spChg chg="add mod">
          <ac:chgData name="Ahmed A" userId="37cbb6571667a5a4" providerId="LiveId" clId="{3D7CF16B-9403-47A0-BD4D-B23DBC87B717}" dt="2024-01-11T10:37:29.286" v="26" actId="1076"/>
          <ac:spMkLst>
            <pc:docMk/>
            <pc:sldMk cId="1154140470" sldId="257"/>
            <ac:spMk id="5" creationId="{902DD358-5132-79DE-9577-61E9A7EC0519}"/>
          </ac:spMkLst>
        </pc:spChg>
        <pc:spChg chg="add mod">
          <ac:chgData name="Ahmed A" userId="37cbb6571667a5a4" providerId="LiveId" clId="{3D7CF16B-9403-47A0-BD4D-B23DBC87B717}" dt="2024-01-11T10:50:51.973" v="100" actId="1076"/>
          <ac:spMkLst>
            <pc:docMk/>
            <pc:sldMk cId="1154140470" sldId="257"/>
            <ac:spMk id="8" creationId="{D11E9171-2A7F-A83F-4B4C-00BCF847A596}"/>
          </ac:spMkLst>
        </pc:spChg>
        <pc:picChg chg="add del mod modCrop">
          <ac:chgData name="Ahmed A" userId="37cbb6571667a5a4" providerId="LiveId" clId="{3D7CF16B-9403-47A0-BD4D-B23DBC87B717}" dt="2024-01-12T18:39:08.752" v="15717" actId="478"/>
          <ac:picMkLst>
            <pc:docMk/>
            <pc:sldMk cId="1154140470" sldId="257"/>
            <ac:picMk id="2" creationId="{FC09903A-8415-2E7E-2899-CD863195A5DC}"/>
          </ac:picMkLst>
        </pc:picChg>
        <pc:picChg chg="add mod">
          <ac:chgData name="Ahmed A" userId="37cbb6571667a5a4" providerId="LiveId" clId="{3D7CF16B-9403-47A0-BD4D-B23DBC87B717}" dt="2024-01-12T18:39:09.056" v="15718" actId="1076"/>
          <ac:picMkLst>
            <pc:docMk/>
            <pc:sldMk cId="1154140470" sldId="257"/>
            <ac:picMk id="3" creationId="{7B9643BE-B09F-A531-43A9-A7393E6AC60B}"/>
          </ac:picMkLst>
        </pc:picChg>
        <pc:picChg chg="add mod">
          <ac:chgData name="Ahmed A" userId="37cbb6571667a5a4" providerId="LiveId" clId="{3D7CF16B-9403-47A0-BD4D-B23DBC87B717}" dt="2024-01-11T10:50:26.570" v="96" actId="1076"/>
          <ac:picMkLst>
            <pc:docMk/>
            <pc:sldMk cId="1154140470" sldId="257"/>
            <ac:picMk id="6" creationId="{DE39ACCB-0FF6-3ABD-2976-988B3FDFD3F5}"/>
          </ac:picMkLst>
        </pc:picChg>
        <pc:picChg chg="add mod">
          <ac:chgData name="Ahmed A" userId="37cbb6571667a5a4" providerId="LiveId" clId="{3D7CF16B-9403-47A0-BD4D-B23DBC87B717}" dt="2024-01-11T10:50:24.433" v="95" actId="1076"/>
          <ac:picMkLst>
            <pc:docMk/>
            <pc:sldMk cId="1154140470" sldId="257"/>
            <ac:picMk id="7" creationId="{0DAB7086-DE09-DBAF-A21E-3F1230141D2D}"/>
          </ac:picMkLst>
        </pc:picChg>
        <pc:picChg chg="add mod ord">
          <ac:chgData name="Ahmed A" userId="37cbb6571667a5a4" providerId="LiveId" clId="{3D7CF16B-9403-47A0-BD4D-B23DBC87B717}" dt="2024-01-11T10:53:10.717" v="118" actId="167"/>
          <ac:picMkLst>
            <pc:docMk/>
            <pc:sldMk cId="1154140470" sldId="257"/>
            <ac:picMk id="9" creationId="{888119C1-1AF8-7B1D-0A8D-2DD0E25E5298}"/>
          </ac:picMkLst>
        </pc:picChg>
      </pc:sldChg>
      <pc:sldChg chg="addSp delSp modSp new mod modTransition delAnim modAnim">
        <pc:chgData name="Ahmed A" userId="37cbb6571667a5a4" providerId="LiveId" clId="{3D7CF16B-9403-47A0-BD4D-B23DBC87B717}" dt="2024-01-12T19:42:05.827" v="15750" actId="1076"/>
        <pc:sldMkLst>
          <pc:docMk/>
          <pc:sldMk cId="1355263901" sldId="258"/>
        </pc:sldMkLst>
        <pc:spChg chg="add mod">
          <ac:chgData name="Ahmed A" userId="37cbb6571667a5a4" providerId="LiveId" clId="{3D7CF16B-9403-47A0-BD4D-B23DBC87B717}" dt="2024-01-12T19:42:05.827" v="15750" actId="1076"/>
          <ac:spMkLst>
            <pc:docMk/>
            <pc:sldMk cId="1355263901" sldId="258"/>
            <ac:spMk id="2" creationId="{8ADAA4CC-683A-2A78-6FBB-39C1DAD998D1}"/>
          </ac:spMkLst>
        </pc:spChg>
        <pc:spChg chg="add mod topLvl">
          <ac:chgData name="Ahmed A" userId="37cbb6571667a5a4" providerId="LiveId" clId="{3D7CF16B-9403-47A0-BD4D-B23DBC87B717}" dt="2024-01-11T10:50:43.838" v="98" actId="165"/>
          <ac:spMkLst>
            <pc:docMk/>
            <pc:sldMk cId="1355263901" sldId="258"/>
            <ac:spMk id="5" creationId="{34DEB87A-06CB-A6AB-B531-50B3C45F20FA}"/>
          </ac:spMkLst>
        </pc:spChg>
        <pc:spChg chg="add mod topLvl">
          <ac:chgData name="Ahmed A" userId="37cbb6571667a5a4" providerId="LiveId" clId="{3D7CF16B-9403-47A0-BD4D-B23DBC87B717}" dt="2024-01-12T19:41:08.073" v="15743" actId="20577"/>
          <ac:spMkLst>
            <pc:docMk/>
            <pc:sldMk cId="1355263901" sldId="258"/>
            <ac:spMk id="6" creationId="{A69AEFC7-D547-1795-FCB9-39FC8E58A0BB}"/>
          </ac:spMkLst>
        </pc:spChg>
        <pc:spChg chg="mod">
          <ac:chgData name="Ahmed A" userId="37cbb6571667a5a4" providerId="LiveId" clId="{3D7CF16B-9403-47A0-BD4D-B23DBC87B717}" dt="2024-01-11T10:48:42.217" v="73" actId="1076"/>
          <ac:spMkLst>
            <pc:docMk/>
            <pc:sldMk cId="1355263901" sldId="258"/>
            <ac:spMk id="8" creationId="{62D2E4C1-57A1-8C8E-AC3A-F47B6591F898}"/>
          </ac:spMkLst>
        </pc:spChg>
        <pc:grpChg chg="add del mod">
          <ac:chgData name="Ahmed A" userId="37cbb6571667a5a4" providerId="LiveId" clId="{3D7CF16B-9403-47A0-BD4D-B23DBC87B717}" dt="2024-01-11T10:50:43.838" v="98" actId="165"/>
          <ac:grpSpMkLst>
            <pc:docMk/>
            <pc:sldMk cId="1355263901" sldId="258"/>
            <ac:grpSpMk id="7" creationId="{159CB77F-92F9-4AEB-BDA2-83EA9B2C5E0D}"/>
          </ac:grpSpMkLst>
        </pc:grpChg>
        <pc:grpChg chg="add mod">
          <ac:chgData name="Ahmed A" userId="37cbb6571667a5a4" providerId="LiveId" clId="{3D7CF16B-9403-47A0-BD4D-B23DBC87B717}" dt="2024-01-11T10:53:31.381" v="119" actId="164"/>
          <ac:grpSpMkLst>
            <pc:docMk/>
            <pc:sldMk cId="1355263901" sldId="258"/>
            <ac:grpSpMk id="12" creationId="{4F3C07C9-EC71-0D48-7A15-08E73EA07DF4}"/>
          </ac:grpSpMkLst>
        </pc:grpChg>
        <pc:picChg chg="add mod modCrop">
          <ac:chgData name="Ahmed A" userId="37cbb6571667a5a4" providerId="LiveId" clId="{3D7CF16B-9403-47A0-BD4D-B23DBC87B717}" dt="2024-01-11T10:39:11.391" v="31" actId="732"/>
          <ac:picMkLst>
            <pc:docMk/>
            <pc:sldMk cId="1355263901" sldId="258"/>
            <ac:picMk id="3" creationId="{6E55B15B-70C8-741F-E9D9-519F56FF5A9A}"/>
          </ac:picMkLst>
        </pc:picChg>
        <pc:picChg chg="add del mod modCrop">
          <ac:chgData name="Ahmed A" userId="37cbb6571667a5a4" providerId="LiveId" clId="{3D7CF16B-9403-47A0-BD4D-B23DBC87B717}" dt="2024-01-11T10:49:08.068" v="80" actId="18131"/>
          <ac:picMkLst>
            <pc:docMk/>
            <pc:sldMk cId="1355263901" sldId="258"/>
            <ac:picMk id="4" creationId="{62D2E4C1-57A1-8C8E-AC3A-F47B6591F898}"/>
          </ac:picMkLst>
        </pc:picChg>
        <pc:picChg chg="add mod modCrop">
          <ac:chgData name="Ahmed A" userId="37cbb6571667a5a4" providerId="LiveId" clId="{3D7CF16B-9403-47A0-BD4D-B23DBC87B717}" dt="2024-01-11T10:53:31.381" v="119" actId="164"/>
          <ac:picMkLst>
            <pc:docMk/>
            <pc:sldMk cId="1355263901" sldId="258"/>
            <ac:picMk id="9" creationId="{E1684A3B-B8F5-0630-50B4-F0197A981B03}"/>
          </ac:picMkLst>
        </pc:picChg>
        <pc:picChg chg="add del mod modCrop">
          <ac:chgData name="Ahmed A" userId="37cbb6571667a5a4" providerId="LiveId" clId="{3D7CF16B-9403-47A0-BD4D-B23DBC87B717}" dt="2024-01-11T10:49:40.718" v="87" actId="478"/>
          <ac:picMkLst>
            <pc:docMk/>
            <pc:sldMk cId="1355263901" sldId="258"/>
            <ac:picMk id="10" creationId="{8B1CC557-C4D5-91C3-E7DE-D9EBF853E27B}"/>
          </ac:picMkLst>
        </pc:picChg>
        <pc:picChg chg="add mod modCrop">
          <ac:chgData name="Ahmed A" userId="37cbb6571667a5a4" providerId="LiveId" clId="{3D7CF16B-9403-47A0-BD4D-B23DBC87B717}" dt="2024-01-11T10:53:31.381" v="119" actId="164"/>
          <ac:picMkLst>
            <pc:docMk/>
            <pc:sldMk cId="1355263901" sldId="258"/>
            <ac:picMk id="11" creationId="{44934016-0103-F4D3-E10D-C15266E72EA8}"/>
          </ac:picMkLst>
        </pc:picChg>
      </pc:sldChg>
      <pc:sldChg chg="addSp modSp new del mod modAnim">
        <pc:chgData name="Ahmed A" userId="37cbb6571667a5a4" providerId="LiveId" clId="{3D7CF16B-9403-47A0-BD4D-B23DBC87B717}" dt="2024-01-12T19:41:18.154" v="15744" actId="47"/>
        <pc:sldMkLst>
          <pc:docMk/>
          <pc:sldMk cId="1678262324" sldId="259"/>
        </pc:sldMkLst>
        <pc:spChg chg="add mod">
          <ac:chgData name="Ahmed A" userId="37cbb6571667a5a4" providerId="LiveId" clId="{3D7CF16B-9403-47A0-BD4D-B23DBC87B717}" dt="2024-01-11T10:55:44.382" v="135" actId="2711"/>
          <ac:spMkLst>
            <pc:docMk/>
            <pc:sldMk cId="1678262324" sldId="259"/>
            <ac:spMk id="5" creationId="{9A384A42-8AAB-C517-3D9C-057543AE4FA4}"/>
          </ac:spMkLst>
        </pc:spChg>
        <pc:spChg chg="add mod">
          <ac:chgData name="Ahmed A" userId="37cbb6571667a5a4" providerId="LiveId" clId="{3D7CF16B-9403-47A0-BD4D-B23DBC87B717}" dt="2024-01-11T10:53:44.882" v="122"/>
          <ac:spMkLst>
            <pc:docMk/>
            <pc:sldMk cId="1678262324" sldId="259"/>
            <ac:spMk id="6" creationId="{13C1A3E3-E4B6-F537-0E15-0936F7717B92}"/>
          </ac:spMkLst>
        </pc:spChg>
        <pc:grpChg chg="add mod">
          <ac:chgData name="Ahmed A" userId="37cbb6571667a5a4" providerId="LiveId" clId="{3D7CF16B-9403-47A0-BD4D-B23DBC87B717}" dt="2024-01-11T10:53:37.597" v="121"/>
          <ac:grpSpMkLst>
            <pc:docMk/>
            <pc:sldMk cId="1678262324" sldId="259"/>
            <ac:grpSpMk id="2" creationId="{FF2FCAE5-6B3D-FECE-1BE3-B4128C5FD5C6}"/>
          </ac:grpSpMkLst>
        </pc:grpChg>
        <pc:picChg chg="mod">
          <ac:chgData name="Ahmed A" userId="37cbb6571667a5a4" providerId="LiveId" clId="{3D7CF16B-9403-47A0-BD4D-B23DBC87B717}" dt="2024-01-11T10:53:37.597" v="121"/>
          <ac:picMkLst>
            <pc:docMk/>
            <pc:sldMk cId="1678262324" sldId="259"/>
            <ac:picMk id="3" creationId="{59A4F75A-AC05-565C-D7D5-D46966513A5C}"/>
          </ac:picMkLst>
        </pc:picChg>
        <pc:picChg chg="mod">
          <ac:chgData name="Ahmed A" userId="37cbb6571667a5a4" providerId="LiveId" clId="{3D7CF16B-9403-47A0-BD4D-B23DBC87B717}" dt="2024-01-11T10:53:37.597" v="121"/>
          <ac:picMkLst>
            <pc:docMk/>
            <pc:sldMk cId="1678262324" sldId="259"/>
            <ac:picMk id="4" creationId="{BA60D44A-8B2B-14E9-54F5-991BC9684ECF}"/>
          </ac:picMkLst>
        </pc:picChg>
        <pc:picChg chg="add mod ord">
          <ac:chgData name="Ahmed A" userId="37cbb6571667a5a4" providerId="LiveId" clId="{3D7CF16B-9403-47A0-BD4D-B23DBC87B717}" dt="2024-01-11T10:53:51.470" v="124" actId="167"/>
          <ac:picMkLst>
            <pc:docMk/>
            <pc:sldMk cId="1678262324" sldId="259"/>
            <ac:picMk id="7" creationId="{67FEBFCD-E84F-8094-6E52-AF95F62CBE36}"/>
          </ac:picMkLst>
        </pc:picChg>
      </pc:sldChg>
      <pc:sldChg chg="addSp delSp modSp add mod modTransition delAnim modAnim">
        <pc:chgData name="Ahmed A" userId="37cbb6571667a5a4" providerId="LiveId" clId="{3D7CF16B-9403-47A0-BD4D-B23DBC87B717}" dt="2024-01-12T19:41:55.388" v="15747"/>
        <pc:sldMkLst>
          <pc:docMk/>
          <pc:sldMk cId="1662632663" sldId="260"/>
        </pc:sldMkLst>
        <pc:spChg chg="del">
          <ac:chgData name="Ahmed A" userId="37cbb6571667a5a4" providerId="LiveId" clId="{3D7CF16B-9403-47A0-BD4D-B23DBC87B717}" dt="2024-01-11T10:56:06.036" v="137" actId="478"/>
          <ac:spMkLst>
            <pc:docMk/>
            <pc:sldMk cId="1662632663" sldId="260"/>
            <ac:spMk id="5" creationId="{9A384A42-8AAB-C517-3D9C-057543AE4FA4}"/>
          </ac:spMkLst>
        </pc:spChg>
        <pc:spChg chg="del">
          <ac:chgData name="Ahmed A" userId="37cbb6571667a5a4" providerId="LiveId" clId="{3D7CF16B-9403-47A0-BD4D-B23DBC87B717}" dt="2024-01-11T10:56:06.036" v="137" actId="478"/>
          <ac:spMkLst>
            <pc:docMk/>
            <pc:sldMk cId="1662632663" sldId="260"/>
            <ac:spMk id="6" creationId="{13C1A3E3-E4B6-F537-0E15-0936F7717B92}"/>
          </ac:spMkLst>
        </pc:spChg>
        <pc:spChg chg="add mod">
          <ac:chgData name="Ahmed A" userId="37cbb6571667a5a4" providerId="LiveId" clId="{3D7CF16B-9403-47A0-BD4D-B23DBC87B717}" dt="2024-01-11T12:38:24.559" v="326" actId="20577"/>
          <ac:spMkLst>
            <pc:docMk/>
            <pc:sldMk cId="1662632663" sldId="260"/>
            <ac:spMk id="8" creationId="{B6BD676D-CC95-68D9-1638-2E85E43D089C}"/>
          </ac:spMkLst>
        </pc:spChg>
        <pc:grpChg chg="del">
          <ac:chgData name="Ahmed A" userId="37cbb6571667a5a4" providerId="LiveId" clId="{3D7CF16B-9403-47A0-BD4D-B23DBC87B717}" dt="2024-01-11T10:56:06.036" v="137" actId="478"/>
          <ac:grpSpMkLst>
            <pc:docMk/>
            <pc:sldMk cId="1662632663" sldId="260"/>
            <ac:grpSpMk id="2" creationId="{FF2FCAE5-6B3D-FECE-1BE3-B4128C5FD5C6}"/>
          </ac:grpSpMkLst>
        </pc:grpChg>
        <pc:picChg chg="del">
          <ac:chgData name="Ahmed A" userId="37cbb6571667a5a4" providerId="LiveId" clId="{3D7CF16B-9403-47A0-BD4D-B23DBC87B717}" dt="2024-01-11T11:03:10.092" v="296" actId="478"/>
          <ac:picMkLst>
            <pc:docMk/>
            <pc:sldMk cId="1662632663" sldId="260"/>
            <ac:picMk id="7" creationId="{67FEBFCD-E84F-8094-6E52-AF95F62CBE36}"/>
          </ac:picMkLst>
        </pc:picChg>
        <pc:picChg chg="add mod">
          <ac:chgData name="Ahmed A" userId="37cbb6571667a5a4" providerId="LiveId" clId="{3D7CF16B-9403-47A0-BD4D-B23DBC87B717}" dt="2024-01-11T11:02:10.876" v="292" actId="1076"/>
          <ac:picMkLst>
            <pc:docMk/>
            <pc:sldMk cId="1662632663" sldId="260"/>
            <ac:picMk id="9" creationId="{0E7ED83C-C131-C281-7A64-16F34FD91A05}"/>
          </ac:picMkLst>
        </pc:picChg>
        <pc:picChg chg="add mod ord modCrop">
          <ac:chgData name="Ahmed A" userId="37cbb6571667a5a4" providerId="LiveId" clId="{3D7CF16B-9403-47A0-BD4D-B23DBC87B717}" dt="2024-01-11T11:03:22.389" v="299" actId="167"/>
          <ac:picMkLst>
            <pc:docMk/>
            <pc:sldMk cId="1662632663" sldId="260"/>
            <ac:picMk id="10" creationId="{B4F9ED46-2084-CAD6-1E6B-ECCCEB2D4011}"/>
          </ac:picMkLst>
        </pc:picChg>
      </pc:sldChg>
      <pc:sldChg chg="addSp delSp modSp add mod modTransition modAnim">
        <pc:chgData name="Ahmed A" userId="37cbb6571667a5a4" providerId="LiveId" clId="{3D7CF16B-9403-47A0-BD4D-B23DBC87B717}" dt="2024-01-11T11:03:47.592" v="305" actId="167"/>
        <pc:sldMkLst>
          <pc:docMk/>
          <pc:sldMk cId="1288236612" sldId="261"/>
        </pc:sldMkLst>
        <pc:spChg chg="add mod">
          <ac:chgData name="Ahmed A" userId="37cbb6571667a5a4" providerId="LiveId" clId="{3D7CF16B-9403-47A0-BD4D-B23DBC87B717}" dt="2024-01-11T10:58:26.173" v="222" actId="20577"/>
          <ac:spMkLst>
            <pc:docMk/>
            <pc:sldMk cId="1288236612" sldId="261"/>
            <ac:spMk id="3" creationId="{2998468D-7C70-7E3E-2327-078374293D17}"/>
          </ac:spMkLst>
        </pc:spChg>
        <pc:spChg chg="add mod">
          <ac:chgData name="Ahmed A" userId="37cbb6571667a5a4" providerId="LiveId" clId="{3D7CF16B-9403-47A0-BD4D-B23DBC87B717}" dt="2024-01-11T10:59:07.594" v="223"/>
          <ac:spMkLst>
            <pc:docMk/>
            <pc:sldMk cId="1288236612" sldId="261"/>
            <ac:spMk id="4" creationId="{8E5E49DF-DE6A-8DAC-DA92-30A48F4CD5C3}"/>
          </ac:spMkLst>
        </pc:spChg>
        <pc:spChg chg="del">
          <ac:chgData name="Ahmed A" userId="37cbb6571667a5a4" providerId="LiveId" clId="{3D7CF16B-9403-47A0-BD4D-B23DBC87B717}" dt="2024-01-11T10:56:29.150" v="158" actId="478"/>
          <ac:spMkLst>
            <pc:docMk/>
            <pc:sldMk cId="1288236612" sldId="261"/>
            <ac:spMk id="8" creationId="{B6BD676D-CC95-68D9-1638-2E85E43D089C}"/>
          </ac:spMkLst>
        </pc:spChg>
        <pc:picChg chg="add mod">
          <ac:chgData name="Ahmed A" userId="37cbb6571667a5a4" providerId="LiveId" clId="{3D7CF16B-9403-47A0-BD4D-B23DBC87B717}" dt="2024-01-11T10:59:29.700" v="224"/>
          <ac:picMkLst>
            <pc:docMk/>
            <pc:sldMk cId="1288236612" sldId="261"/>
            <ac:picMk id="2" creationId="{4025DA8E-705A-F843-D05D-0EAB2EA277B7}"/>
          </ac:picMkLst>
        </pc:picChg>
        <pc:picChg chg="add mod">
          <ac:chgData name="Ahmed A" userId="37cbb6571667a5a4" providerId="LiveId" clId="{3D7CF16B-9403-47A0-BD4D-B23DBC87B717}" dt="2024-01-11T11:01:51.330" v="287" actId="1076"/>
          <ac:picMkLst>
            <pc:docMk/>
            <pc:sldMk cId="1288236612" sldId="261"/>
            <ac:picMk id="5" creationId="{EE04BA26-D4EF-D2A1-EBEC-E8E5FD118F05}"/>
          </ac:picMkLst>
        </pc:picChg>
        <pc:picChg chg="add mod ord modCrop">
          <ac:chgData name="Ahmed A" userId="37cbb6571667a5a4" providerId="LiveId" clId="{3D7CF16B-9403-47A0-BD4D-B23DBC87B717}" dt="2024-01-11T11:03:47.592" v="305" actId="167"/>
          <ac:picMkLst>
            <pc:docMk/>
            <pc:sldMk cId="1288236612" sldId="261"/>
            <ac:picMk id="6" creationId="{CAEC6122-CF67-A007-0CA7-0BF5FFDF078C}"/>
          </ac:picMkLst>
        </pc:picChg>
        <pc:picChg chg="del">
          <ac:chgData name="Ahmed A" userId="37cbb6571667a5a4" providerId="LiveId" clId="{3D7CF16B-9403-47A0-BD4D-B23DBC87B717}" dt="2024-01-11T11:03:25.667" v="300" actId="478"/>
          <ac:picMkLst>
            <pc:docMk/>
            <pc:sldMk cId="1288236612" sldId="261"/>
            <ac:picMk id="7" creationId="{67FEBFCD-E84F-8094-6E52-AF95F62CBE36}"/>
          </ac:picMkLst>
        </pc:picChg>
      </pc:sldChg>
      <pc:sldChg chg="new del">
        <pc:chgData name="Ahmed A" userId="37cbb6571667a5a4" providerId="LiveId" clId="{3D7CF16B-9403-47A0-BD4D-B23DBC87B717}" dt="2024-01-11T11:00:15.820" v="226" actId="47"/>
        <pc:sldMkLst>
          <pc:docMk/>
          <pc:sldMk cId="2275530889" sldId="262"/>
        </pc:sldMkLst>
      </pc:sldChg>
      <pc:sldChg chg="addSp delSp modSp add mod modTransition modAnim">
        <pc:chgData name="Ahmed A" userId="37cbb6571667a5a4" providerId="LiveId" clId="{3D7CF16B-9403-47A0-BD4D-B23DBC87B717}" dt="2024-01-12T19:41:43.534" v="15746" actId="1076"/>
        <pc:sldMkLst>
          <pc:docMk/>
          <pc:sldMk cId="3569976499" sldId="262"/>
        </pc:sldMkLst>
        <pc:spChg chg="add mod">
          <ac:chgData name="Ahmed A" userId="37cbb6571667a5a4" providerId="LiveId" clId="{3D7CF16B-9403-47A0-BD4D-B23DBC87B717}" dt="2024-01-12T19:41:43.534" v="15746" actId="1076"/>
          <ac:spMkLst>
            <pc:docMk/>
            <pc:sldMk cId="3569976499" sldId="262"/>
            <ac:spMk id="2" creationId="{201BCD09-52C3-410F-973B-8CFC0EA1E376}"/>
          </ac:spMkLst>
        </pc:spChg>
        <pc:spChg chg="mod">
          <ac:chgData name="Ahmed A" userId="37cbb6571667a5a4" providerId="LiveId" clId="{3D7CF16B-9403-47A0-BD4D-B23DBC87B717}" dt="2024-01-11T11:00:26.406" v="253" actId="20577"/>
          <ac:spMkLst>
            <pc:docMk/>
            <pc:sldMk cId="3569976499" sldId="262"/>
            <ac:spMk id="3" creationId="{2998468D-7C70-7E3E-2327-078374293D17}"/>
          </ac:spMkLst>
        </pc:spChg>
        <pc:spChg chg="mod">
          <ac:chgData name="Ahmed A" userId="37cbb6571667a5a4" providerId="LiveId" clId="{3D7CF16B-9403-47A0-BD4D-B23DBC87B717}" dt="2024-01-11T11:04:09.232" v="309" actId="20577"/>
          <ac:spMkLst>
            <pc:docMk/>
            <pc:sldMk cId="3569976499" sldId="262"/>
            <ac:spMk id="4" creationId="{8E5E49DF-DE6A-8DAC-DA92-30A48F4CD5C3}"/>
          </ac:spMkLst>
        </pc:spChg>
        <pc:picChg chg="del">
          <ac:chgData name="Ahmed A" userId="37cbb6571667a5a4" providerId="LiveId" clId="{3D7CF16B-9403-47A0-BD4D-B23DBC87B717}" dt="2024-01-11T11:00:45.159" v="259" actId="478"/>
          <ac:picMkLst>
            <pc:docMk/>
            <pc:sldMk cId="3569976499" sldId="262"/>
            <ac:picMk id="2" creationId="{4025DA8E-705A-F843-D05D-0EAB2EA277B7}"/>
          </ac:picMkLst>
        </pc:picChg>
        <pc:picChg chg="add mod">
          <ac:chgData name="Ahmed A" userId="37cbb6571667a5a4" providerId="LiveId" clId="{3D7CF16B-9403-47A0-BD4D-B23DBC87B717}" dt="2024-01-11T11:00:55.190" v="261" actId="1076"/>
          <ac:picMkLst>
            <pc:docMk/>
            <pc:sldMk cId="3569976499" sldId="262"/>
            <ac:picMk id="5" creationId="{8EE7D782-3E55-D678-32C7-B8397244CAD8}"/>
          </ac:picMkLst>
        </pc:picChg>
        <pc:picChg chg="add mod">
          <ac:chgData name="Ahmed A" userId="37cbb6571667a5a4" providerId="LiveId" clId="{3D7CF16B-9403-47A0-BD4D-B23DBC87B717}" dt="2024-01-11T11:01:57.929" v="289" actId="1076"/>
          <ac:picMkLst>
            <pc:docMk/>
            <pc:sldMk cId="3569976499" sldId="262"/>
            <ac:picMk id="6" creationId="{1F3F7CC8-7541-F171-73FA-CCC668F08F88}"/>
          </ac:picMkLst>
        </pc:picChg>
        <pc:picChg chg="del">
          <ac:chgData name="Ahmed A" userId="37cbb6571667a5a4" providerId="LiveId" clId="{3D7CF16B-9403-47A0-BD4D-B23DBC87B717}" dt="2024-01-11T11:03:50.878" v="306" actId="478"/>
          <ac:picMkLst>
            <pc:docMk/>
            <pc:sldMk cId="3569976499" sldId="262"/>
            <ac:picMk id="7" creationId="{67FEBFCD-E84F-8094-6E52-AF95F62CBE36}"/>
          </ac:picMkLst>
        </pc:picChg>
        <pc:picChg chg="add mod ord">
          <ac:chgData name="Ahmed A" userId="37cbb6571667a5a4" providerId="LiveId" clId="{3D7CF16B-9403-47A0-BD4D-B23DBC87B717}" dt="2024-01-11T11:03:57.756" v="308" actId="167"/>
          <ac:picMkLst>
            <pc:docMk/>
            <pc:sldMk cId="3569976499" sldId="262"/>
            <ac:picMk id="8" creationId="{4FAC2B13-B771-985A-CC11-02E8286E8E17}"/>
          </ac:picMkLst>
        </pc:picChg>
        <pc:cxnChg chg="add mod">
          <ac:chgData name="Ahmed A" userId="37cbb6571667a5a4" providerId="LiveId" clId="{3D7CF16B-9403-47A0-BD4D-B23DBC87B717}" dt="2024-01-12T19:41:43.534" v="15746" actId="1076"/>
          <ac:cxnSpMkLst>
            <pc:docMk/>
            <pc:sldMk cId="3569976499" sldId="262"/>
            <ac:cxnSpMk id="7" creationId="{C961FB38-7A69-A8F7-8E61-65A24CCB2E39}"/>
          </ac:cxnSpMkLst>
        </pc:cxnChg>
      </pc:sldChg>
      <pc:sldChg chg="addSp delSp modSp new mod modTransition">
        <pc:chgData name="Ahmed A" userId="37cbb6571667a5a4" providerId="LiveId" clId="{3D7CF16B-9403-47A0-BD4D-B23DBC87B717}" dt="2024-01-12T16:04:31.560" v="13039"/>
        <pc:sldMkLst>
          <pc:docMk/>
          <pc:sldMk cId="4271474513" sldId="263"/>
        </pc:sldMkLst>
        <pc:spChg chg="add mod">
          <ac:chgData name="Ahmed A" userId="37cbb6571667a5a4" providerId="LiveId" clId="{3D7CF16B-9403-47A0-BD4D-B23DBC87B717}" dt="2024-01-11T12:48:43.785" v="352" actId="20577"/>
          <ac:spMkLst>
            <pc:docMk/>
            <pc:sldMk cId="4271474513" sldId="263"/>
            <ac:spMk id="4" creationId="{B08F2002-C9CD-58B5-1937-44BFD2DBB9A5}"/>
          </ac:spMkLst>
        </pc:spChg>
        <pc:spChg chg="add del mod">
          <ac:chgData name="Ahmed A" userId="37cbb6571667a5a4" providerId="LiveId" clId="{3D7CF16B-9403-47A0-BD4D-B23DBC87B717}" dt="2024-01-12T01:30:08.119" v="4417" actId="478"/>
          <ac:spMkLst>
            <pc:docMk/>
            <pc:sldMk cId="4271474513" sldId="263"/>
            <ac:spMk id="5" creationId="{994CF26C-16DC-E425-D8B6-5A1C9E6051D1}"/>
          </ac:spMkLst>
        </pc:spChg>
        <pc:spChg chg="add mod">
          <ac:chgData name="Ahmed A" userId="37cbb6571667a5a4" providerId="LiveId" clId="{3D7CF16B-9403-47A0-BD4D-B23DBC87B717}" dt="2024-01-11T13:10:20.789" v="983" actId="1076"/>
          <ac:spMkLst>
            <pc:docMk/>
            <pc:sldMk cId="4271474513" sldId="263"/>
            <ac:spMk id="7" creationId="{821FC98A-B06D-CB77-3B48-F6EA4DA9D458}"/>
          </ac:spMkLst>
        </pc:spChg>
        <pc:spChg chg="add mod">
          <ac:chgData name="Ahmed A" userId="37cbb6571667a5a4" providerId="LiveId" clId="{3D7CF16B-9403-47A0-BD4D-B23DBC87B717}" dt="2024-01-11T13:10:23.454" v="984" actId="1076"/>
          <ac:spMkLst>
            <pc:docMk/>
            <pc:sldMk cId="4271474513" sldId="263"/>
            <ac:spMk id="8" creationId="{4E7905B6-4240-EF76-F609-E456DE062D98}"/>
          </ac:spMkLst>
        </pc:spChg>
        <pc:spChg chg="add mod">
          <ac:chgData name="Ahmed A" userId="37cbb6571667a5a4" providerId="LiveId" clId="{3D7CF16B-9403-47A0-BD4D-B23DBC87B717}" dt="2024-01-11T13:10:50.848" v="988" actId="1076"/>
          <ac:spMkLst>
            <pc:docMk/>
            <pc:sldMk cId="4271474513" sldId="263"/>
            <ac:spMk id="9" creationId="{39862A3C-4F94-053F-71BE-D0E6110F6203}"/>
          </ac:spMkLst>
        </pc:spChg>
        <pc:picChg chg="add mod">
          <ac:chgData name="Ahmed A" userId="37cbb6571667a5a4" providerId="LiveId" clId="{3D7CF16B-9403-47A0-BD4D-B23DBC87B717}" dt="2024-01-11T12:49:11.369" v="355" actId="14100"/>
          <ac:picMkLst>
            <pc:docMk/>
            <pc:sldMk cId="4271474513" sldId="263"/>
            <ac:picMk id="3" creationId="{33B025BB-FB71-FF58-6591-26EC7CB89C31}"/>
          </ac:picMkLst>
        </pc:picChg>
        <pc:cxnChg chg="add mod">
          <ac:chgData name="Ahmed A" userId="37cbb6571667a5a4" providerId="LiveId" clId="{3D7CF16B-9403-47A0-BD4D-B23DBC87B717}" dt="2024-01-11T12:48:50.324" v="353" actId="208"/>
          <ac:cxnSpMkLst>
            <pc:docMk/>
            <pc:sldMk cId="4271474513" sldId="263"/>
            <ac:cxnSpMk id="6" creationId="{6629A903-4429-D306-3007-1EB0B647CCD8}"/>
          </ac:cxnSpMkLst>
        </pc:cxnChg>
      </pc:sldChg>
      <pc:sldChg chg="addSp modSp new del mod">
        <pc:chgData name="Ahmed A" userId="37cbb6571667a5a4" providerId="LiveId" clId="{3D7CF16B-9403-47A0-BD4D-B23DBC87B717}" dt="2024-01-11T12:54:16.340" v="360" actId="47"/>
        <pc:sldMkLst>
          <pc:docMk/>
          <pc:sldMk cId="323623823" sldId="264"/>
        </pc:sldMkLst>
        <pc:picChg chg="add mod">
          <ac:chgData name="Ahmed A" userId="37cbb6571667a5a4" providerId="LiveId" clId="{3D7CF16B-9403-47A0-BD4D-B23DBC87B717}" dt="2024-01-11T12:50:57.699" v="359" actId="14100"/>
          <ac:picMkLst>
            <pc:docMk/>
            <pc:sldMk cId="323623823" sldId="264"/>
            <ac:picMk id="3" creationId="{043E3CED-A3FD-E578-B43F-2FDBA23D7E39}"/>
          </ac:picMkLst>
        </pc:picChg>
      </pc:sldChg>
      <pc:sldChg chg="modSp add del mod modTransition">
        <pc:chgData name="Ahmed A" userId="37cbb6571667a5a4" providerId="LiveId" clId="{3D7CF16B-9403-47A0-BD4D-B23DBC87B717}" dt="2024-01-11T12:46:03.358" v="333" actId="47"/>
        <pc:sldMkLst>
          <pc:docMk/>
          <pc:sldMk cId="1236017643" sldId="264"/>
        </pc:sldMkLst>
        <pc:picChg chg="mod">
          <ac:chgData name="Ahmed A" userId="37cbb6571667a5a4" providerId="LiveId" clId="{3D7CF16B-9403-47A0-BD4D-B23DBC87B717}" dt="2024-01-11T12:45:40.718" v="331" actId="14100"/>
          <ac:picMkLst>
            <pc:docMk/>
            <pc:sldMk cId="1236017643" sldId="264"/>
            <ac:picMk id="3" creationId="{33B025BB-FB71-FF58-6591-26EC7CB89C31}"/>
          </ac:picMkLst>
        </pc:picChg>
      </pc:sldChg>
      <pc:sldChg chg="addSp delSp modSp add del mod">
        <pc:chgData name="Ahmed A" userId="37cbb6571667a5a4" providerId="LiveId" clId="{3D7CF16B-9403-47A0-BD4D-B23DBC87B717}" dt="2024-01-11T14:07:46.924" v="1612" actId="47"/>
        <pc:sldMkLst>
          <pc:docMk/>
          <pc:sldMk cId="1380018559" sldId="264"/>
        </pc:sldMkLst>
        <pc:spChg chg="add mod">
          <ac:chgData name="Ahmed A" userId="37cbb6571667a5a4" providerId="LiveId" clId="{3D7CF16B-9403-47A0-BD4D-B23DBC87B717}" dt="2024-01-11T12:55:01.309" v="389" actId="14100"/>
          <ac:spMkLst>
            <pc:docMk/>
            <pc:sldMk cId="1380018559" sldId="264"/>
            <ac:spMk id="2" creationId="{A152DF61-190B-460B-A287-1322F1F8DCE3}"/>
          </ac:spMkLst>
        </pc:spChg>
        <pc:spChg chg="del">
          <ac:chgData name="Ahmed A" userId="37cbb6571667a5a4" providerId="LiveId" clId="{3D7CF16B-9403-47A0-BD4D-B23DBC87B717}" dt="2024-01-11T12:54:24.996" v="363" actId="478"/>
          <ac:spMkLst>
            <pc:docMk/>
            <pc:sldMk cId="1380018559" sldId="264"/>
            <ac:spMk id="4" creationId="{B08F2002-C9CD-58B5-1937-44BFD2DBB9A5}"/>
          </ac:spMkLst>
        </pc:spChg>
        <pc:spChg chg="del">
          <ac:chgData name="Ahmed A" userId="37cbb6571667a5a4" providerId="LiveId" clId="{3D7CF16B-9403-47A0-BD4D-B23DBC87B717}" dt="2024-01-11T12:54:22.906" v="362" actId="478"/>
          <ac:spMkLst>
            <pc:docMk/>
            <pc:sldMk cId="1380018559" sldId="264"/>
            <ac:spMk id="5" creationId="{994CF26C-16DC-E425-D8B6-5A1C9E6051D1}"/>
          </ac:spMkLst>
        </pc:spChg>
        <pc:spChg chg="add mod">
          <ac:chgData name="Ahmed A" userId="37cbb6571667a5a4" providerId="LiveId" clId="{3D7CF16B-9403-47A0-BD4D-B23DBC87B717}" dt="2024-01-11T12:56:15.177" v="566" actId="20577"/>
          <ac:spMkLst>
            <pc:docMk/>
            <pc:sldMk cId="1380018559" sldId="264"/>
            <ac:spMk id="7" creationId="{15F4D0C5-D865-E2F4-E07A-DA735BED0D89}"/>
          </ac:spMkLst>
        </pc:spChg>
        <pc:spChg chg="add mod">
          <ac:chgData name="Ahmed A" userId="37cbb6571667a5a4" providerId="LiveId" clId="{3D7CF16B-9403-47A0-BD4D-B23DBC87B717}" dt="2024-01-11T13:00:58.231" v="608" actId="14100"/>
          <ac:spMkLst>
            <pc:docMk/>
            <pc:sldMk cId="1380018559" sldId="264"/>
            <ac:spMk id="11" creationId="{7C08C0E2-B304-141E-CBC6-FF137AA093CD}"/>
          </ac:spMkLst>
        </pc:spChg>
        <pc:spChg chg="add mod">
          <ac:chgData name="Ahmed A" userId="37cbb6571667a5a4" providerId="LiveId" clId="{3D7CF16B-9403-47A0-BD4D-B23DBC87B717}" dt="2024-01-11T13:05:56.596" v="950" actId="20577"/>
          <ac:spMkLst>
            <pc:docMk/>
            <pc:sldMk cId="1380018559" sldId="264"/>
            <ac:spMk id="12" creationId="{04070D79-0587-D189-75F2-135930B909EC}"/>
          </ac:spMkLst>
        </pc:spChg>
        <pc:spChg chg="del mod topLvl">
          <ac:chgData name="Ahmed A" userId="37cbb6571667a5a4" providerId="LiveId" clId="{3D7CF16B-9403-47A0-BD4D-B23DBC87B717}" dt="2024-01-11T13:10:02.351" v="975" actId="478"/>
          <ac:spMkLst>
            <pc:docMk/>
            <pc:sldMk cId="1380018559" sldId="264"/>
            <ac:spMk id="19" creationId="{540EEE3D-B03D-37DF-0978-8F56F21E273F}"/>
          </ac:spMkLst>
        </pc:spChg>
        <pc:spChg chg="del mod topLvl">
          <ac:chgData name="Ahmed A" userId="37cbb6571667a5a4" providerId="LiveId" clId="{3D7CF16B-9403-47A0-BD4D-B23DBC87B717}" dt="2024-01-11T13:10:02.351" v="975" actId="478"/>
          <ac:spMkLst>
            <pc:docMk/>
            <pc:sldMk cId="1380018559" sldId="264"/>
            <ac:spMk id="20" creationId="{DB77333B-376E-20F1-C09D-2C941C7B4CF7}"/>
          </ac:spMkLst>
        </pc:spChg>
        <pc:spChg chg="del mod topLvl">
          <ac:chgData name="Ahmed A" userId="37cbb6571667a5a4" providerId="LiveId" clId="{3D7CF16B-9403-47A0-BD4D-B23DBC87B717}" dt="2024-01-11T13:06:57.037" v="965" actId="478"/>
          <ac:spMkLst>
            <pc:docMk/>
            <pc:sldMk cId="1380018559" sldId="264"/>
            <ac:spMk id="21" creationId="{CD629D0D-3928-4586-0977-301D58F94348}"/>
          </ac:spMkLst>
        </pc:spChg>
        <pc:spChg chg="del mod topLvl">
          <ac:chgData name="Ahmed A" userId="37cbb6571667a5a4" providerId="LiveId" clId="{3D7CF16B-9403-47A0-BD4D-B23DBC87B717}" dt="2024-01-11T13:06:45.085" v="962" actId="478"/>
          <ac:spMkLst>
            <pc:docMk/>
            <pc:sldMk cId="1380018559" sldId="264"/>
            <ac:spMk id="22" creationId="{9A0DF83A-86BE-63F4-1DD1-9A30F7290134}"/>
          </ac:spMkLst>
        </pc:spChg>
        <pc:spChg chg="del mod topLvl">
          <ac:chgData name="Ahmed A" userId="37cbb6571667a5a4" providerId="LiveId" clId="{3D7CF16B-9403-47A0-BD4D-B23DBC87B717}" dt="2024-01-11T13:06:57.037" v="965" actId="478"/>
          <ac:spMkLst>
            <pc:docMk/>
            <pc:sldMk cId="1380018559" sldId="264"/>
            <ac:spMk id="23" creationId="{14BF2FCC-2938-B9D2-E907-0479AAADFDB3}"/>
          </ac:spMkLst>
        </pc:spChg>
        <pc:spChg chg="del mod">
          <ac:chgData name="Ahmed A" userId="37cbb6571667a5a4" providerId="LiveId" clId="{3D7CF16B-9403-47A0-BD4D-B23DBC87B717}" dt="2024-01-11T13:06:36.827" v="959" actId="478"/>
          <ac:spMkLst>
            <pc:docMk/>
            <pc:sldMk cId="1380018559" sldId="264"/>
            <ac:spMk id="24" creationId="{E52865AA-A4E1-24C4-0C5A-C70BFF99E7D4}"/>
          </ac:spMkLst>
        </pc:spChg>
        <pc:spChg chg="del mod topLvl">
          <ac:chgData name="Ahmed A" userId="37cbb6571667a5a4" providerId="LiveId" clId="{3D7CF16B-9403-47A0-BD4D-B23DBC87B717}" dt="2024-01-11T13:06:45.085" v="962" actId="478"/>
          <ac:spMkLst>
            <pc:docMk/>
            <pc:sldMk cId="1380018559" sldId="264"/>
            <ac:spMk id="25" creationId="{781CF5B4-C480-BE51-D073-AF5F6A84556A}"/>
          </ac:spMkLst>
        </pc:spChg>
        <pc:spChg chg="del mod topLvl">
          <ac:chgData name="Ahmed A" userId="37cbb6571667a5a4" providerId="LiveId" clId="{3D7CF16B-9403-47A0-BD4D-B23DBC87B717}" dt="2024-01-11T13:06:45.085" v="962" actId="478"/>
          <ac:spMkLst>
            <pc:docMk/>
            <pc:sldMk cId="1380018559" sldId="264"/>
            <ac:spMk id="26" creationId="{013A8D9D-480D-15D6-6922-DC234E88A1FC}"/>
          </ac:spMkLst>
        </pc:spChg>
        <pc:spChg chg="del mod">
          <ac:chgData name="Ahmed A" userId="37cbb6571667a5a4" providerId="LiveId" clId="{3D7CF16B-9403-47A0-BD4D-B23DBC87B717}" dt="2024-01-11T13:06:39.333" v="960" actId="478"/>
          <ac:spMkLst>
            <pc:docMk/>
            <pc:sldMk cId="1380018559" sldId="264"/>
            <ac:spMk id="27" creationId="{A4EA168D-C6DF-FBA6-3059-C7F4169FB390}"/>
          </ac:spMkLst>
        </pc:spChg>
        <pc:spChg chg="del mod topLvl">
          <ac:chgData name="Ahmed A" userId="37cbb6571667a5a4" providerId="LiveId" clId="{3D7CF16B-9403-47A0-BD4D-B23DBC87B717}" dt="2024-01-11T13:06:45.085" v="962" actId="478"/>
          <ac:spMkLst>
            <pc:docMk/>
            <pc:sldMk cId="1380018559" sldId="264"/>
            <ac:spMk id="28" creationId="{90F2A134-6539-E2E8-145E-621CAD605352}"/>
          </ac:spMkLst>
        </pc:spChg>
        <pc:spChg chg="del mod topLvl">
          <ac:chgData name="Ahmed A" userId="37cbb6571667a5a4" providerId="LiveId" clId="{3D7CF16B-9403-47A0-BD4D-B23DBC87B717}" dt="2024-01-11T13:06:57.037" v="965" actId="478"/>
          <ac:spMkLst>
            <pc:docMk/>
            <pc:sldMk cId="1380018559" sldId="264"/>
            <ac:spMk id="29" creationId="{188363FF-F6F0-F2AC-E2C0-15E766E32BBA}"/>
          </ac:spMkLst>
        </pc:spChg>
        <pc:spChg chg="del mod topLvl">
          <ac:chgData name="Ahmed A" userId="37cbb6571667a5a4" providerId="LiveId" clId="{3D7CF16B-9403-47A0-BD4D-B23DBC87B717}" dt="2024-01-11T13:06:45.085" v="962" actId="478"/>
          <ac:spMkLst>
            <pc:docMk/>
            <pc:sldMk cId="1380018559" sldId="264"/>
            <ac:spMk id="30" creationId="{55927F5F-64F8-BDE1-D95D-27E57C66CC64}"/>
          </ac:spMkLst>
        </pc:spChg>
        <pc:grpChg chg="add del mod">
          <ac:chgData name="Ahmed A" userId="37cbb6571667a5a4" providerId="LiveId" clId="{3D7CF16B-9403-47A0-BD4D-B23DBC87B717}" dt="2024-01-11T13:10:02.351" v="975" actId="478"/>
          <ac:grpSpMkLst>
            <pc:docMk/>
            <pc:sldMk cId="1380018559" sldId="264"/>
            <ac:grpSpMk id="8" creationId="{4A78B91B-38CB-F10D-A7FB-93DA7EFB5A4E}"/>
          </ac:grpSpMkLst>
        </pc:grpChg>
        <pc:grpChg chg="add del mod">
          <ac:chgData name="Ahmed A" userId="37cbb6571667a5a4" providerId="LiveId" clId="{3D7CF16B-9403-47A0-BD4D-B23DBC87B717}" dt="2024-01-11T13:10:02.351" v="975" actId="478"/>
          <ac:grpSpMkLst>
            <pc:docMk/>
            <pc:sldMk cId="1380018559" sldId="264"/>
            <ac:grpSpMk id="13" creationId="{850C9912-C084-A33A-5490-42B576A35120}"/>
          </ac:grpSpMkLst>
        </pc:grpChg>
        <pc:grpChg chg="del mod">
          <ac:chgData name="Ahmed A" userId="37cbb6571667a5a4" providerId="LiveId" clId="{3D7CF16B-9403-47A0-BD4D-B23DBC87B717}" dt="2024-01-11T13:06:42.724" v="961" actId="165"/>
          <ac:grpSpMkLst>
            <pc:docMk/>
            <pc:sldMk cId="1380018559" sldId="264"/>
            <ac:grpSpMk id="18" creationId="{9DDCD317-DC83-4476-08AB-C9DD232EFAF7}"/>
          </ac:grpSpMkLst>
        </pc:grpChg>
        <pc:picChg chg="del mod">
          <ac:chgData name="Ahmed A" userId="37cbb6571667a5a4" providerId="LiveId" clId="{3D7CF16B-9403-47A0-BD4D-B23DBC87B717}" dt="2024-01-11T12:56:24.149" v="567" actId="478"/>
          <ac:picMkLst>
            <pc:docMk/>
            <pc:sldMk cId="1380018559" sldId="264"/>
            <ac:picMk id="3" creationId="{33B025BB-FB71-FF58-6591-26EC7CB89C31}"/>
          </ac:picMkLst>
        </pc:picChg>
        <pc:picChg chg="add mod modCrop">
          <ac:chgData name="Ahmed A" userId="37cbb6571667a5a4" providerId="LiveId" clId="{3D7CF16B-9403-47A0-BD4D-B23DBC87B717}" dt="2024-01-11T13:55:11.747" v="1076" actId="1076"/>
          <ac:picMkLst>
            <pc:docMk/>
            <pc:sldMk cId="1380018559" sldId="264"/>
            <ac:picMk id="10" creationId="{2717BF87-A28B-0DCE-A2D2-1F79F80469AD}"/>
          </ac:picMkLst>
        </pc:picChg>
        <pc:picChg chg="add mod">
          <ac:chgData name="Ahmed A" userId="37cbb6571667a5a4" providerId="LiveId" clId="{3D7CF16B-9403-47A0-BD4D-B23DBC87B717}" dt="2024-01-11T13:03:40.255" v="696"/>
          <ac:picMkLst>
            <pc:docMk/>
            <pc:sldMk cId="1380018559" sldId="264"/>
            <ac:picMk id="15" creationId="{C31D8086-CF5F-9955-7124-7A92EC5526F6}"/>
          </ac:picMkLst>
        </pc:picChg>
        <pc:picChg chg="add del mod modCrop">
          <ac:chgData name="Ahmed A" userId="37cbb6571667a5a4" providerId="LiveId" clId="{3D7CF16B-9403-47A0-BD4D-B23DBC87B717}" dt="2024-01-11T13:06:27.460" v="956" actId="27803"/>
          <ac:picMkLst>
            <pc:docMk/>
            <pc:sldMk cId="1380018559" sldId="264"/>
            <ac:picMk id="17" creationId="{6E350E9D-CF97-96FC-0F59-251E37CF51A4}"/>
          </ac:picMkLst>
        </pc:picChg>
        <pc:picChg chg="add mod modCrop">
          <ac:chgData name="Ahmed A" userId="37cbb6571667a5a4" providerId="LiveId" clId="{3D7CF16B-9403-47A0-BD4D-B23DBC87B717}" dt="2024-01-11T13:55:59.701" v="1111" actId="1076"/>
          <ac:picMkLst>
            <pc:docMk/>
            <pc:sldMk cId="1380018559" sldId="264"/>
            <ac:picMk id="32" creationId="{549EBAB4-42F2-8C21-4885-7FC690706F37}"/>
          </ac:picMkLst>
        </pc:picChg>
        <pc:picChg chg="add mod modCrop">
          <ac:chgData name="Ahmed A" userId="37cbb6571667a5a4" providerId="LiveId" clId="{3D7CF16B-9403-47A0-BD4D-B23DBC87B717}" dt="2024-01-11T13:55:38.464" v="1101" actId="732"/>
          <ac:picMkLst>
            <pc:docMk/>
            <pc:sldMk cId="1380018559" sldId="264"/>
            <ac:picMk id="34" creationId="{FACAD9AA-9C73-DFBA-3859-0832F776EC0C}"/>
          </ac:picMkLst>
        </pc:picChg>
        <pc:picChg chg="add mod modCrop">
          <ac:chgData name="Ahmed A" userId="37cbb6571667a5a4" providerId="LiveId" clId="{3D7CF16B-9403-47A0-BD4D-B23DBC87B717}" dt="2024-01-11T13:56:22.850" v="1116" actId="14100"/>
          <ac:picMkLst>
            <pc:docMk/>
            <pc:sldMk cId="1380018559" sldId="264"/>
            <ac:picMk id="36" creationId="{3FF965BF-CB4C-1142-D5BF-9A399BF33C79}"/>
          </ac:picMkLst>
        </pc:picChg>
        <pc:picChg chg="add mod modCrop">
          <ac:chgData name="Ahmed A" userId="37cbb6571667a5a4" providerId="LiveId" clId="{3D7CF16B-9403-47A0-BD4D-B23DBC87B717}" dt="2024-01-11T13:55:24.133" v="1089" actId="732"/>
          <ac:picMkLst>
            <pc:docMk/>
            <pc:sldMk cId="1380018559" sldId="264"/>
            <ac:picMk id="38" creationId="{15263114-C36F-AE66-0DF5-B65C54D54E50}"/>
          </ac:picMkLst>
        </pc:picChg>
        <pc:picChg chg="add">
          <ac:chgData name="Ahmed A" userId="37cbb6571667a5a4" providerId="LiveId" clId="{3D7CF16B-9403-47A0-BD4D-B23DBC87B717}" dt="2024-01-11T13:02:35.458" v="695"/>
          <ac:picMkLst>
            <pc:docMk/>
            <pc:sldMk cId="1380018559" sldId="264"/>
            <ac:picMk id="1026" creationId="{66299E5F-CA49-8516-63FC-884EB72B4546}"/>
          </ac:picMkLst>
        </pc:picChg>
        <pc:cxnChg chg="del">
          <ac:chgData name="Ahmed A" userId="37cbb6571667a5a4" providerId="LiveId" clId="{3D7CF16B-9403-47A0-BD4D-B23DBC87B717}" dt="2024-01-11T12:54:22.906" v="362" actId="478"/>
          <ac:cxnSpMkLst>
            <pc:docMk/>
            <pc:sldMk cId="1380018559" sldId="264"/>
            <ac:cxnSpMk id="6" creationId="{6629A903-4429-D306-3007-1EB0B647CCD8}"/>
          </ac:cxnSpMkLst>
        </pc:cxnChg>
      </pc:sldChg>
      <pc:sldChg chg="new del">
        <pc:chgData name="Ahmed A" userId="37cbb6571667a5a4" providerId="LiveId" clId="{3D7CF16B-9403-47A0-BD4D-B23DBC87B717}" dt="2024-01-11T13:06:15.643" v="952" actId="680"/>
        <pc:sldMkLst>
          <pc:docMk/>
          <pc:sldMk cId="1928137558" sldId="265"/>
        </pc:sldMkLst>
      </pc:sldChg>
      <pc:sldChg chg="addSp delSp modSp add mod ord modTransition modAnim">
        <pc:chgData name="Ahmed A" userId="37cbb6571667a5a4" providerId="LiveId" clId="{3D7CF16B-9403-47A0-BD4D-B23DBC87B717}" dt="2024-01-12T19:43:13.263" v="15774" actId="478"/>
        <pc:sldMkLst>
          <pc:docMk/>
          <pc:sldMk cId="3061270548" sldId="265"/>
        </pc:sldMkLst>
        <pc:spChg chg="add mod topLvl">
          <ac:chgData name="Ahmed A" userId="37cbb6571667a5a4" providerId="LiveId" clId="{3D7CF16B-9403-47A0-BD4D-B23DBC87B717}" dt="2024-01-11T14:05:28.342" v="1532" actId="20577"/>
          <ac:spMkLst>
            <pc:docMk/>
            <pc:sldMk cId="3061270548" sldId="265"/>
            <ac:spMk id="3" creationId="{289FD5CD-FA73-B741-51B0-8FE2D47A4315}"/>
          </ac:spMkLst>
        </pc:spChg>
        <pc:spChg chg="add del mod topLvl">
          <ac:chgData name="Ahmed A" userId="37cbb6571667a5a4" providerId="LiveId" clId="{3D7CF16B-9403-47A0-BD4D-B23DBC87B717}" dt="2024-01-12T19:43:09.488" v="15771" actId="478"/>
          <ac:spMkLst>
            <pc:docMk/>
            <pc:sldMk cId="3061270548" sldId="265"/>
            <ac:spMk id="4" creationId="{487292F6-3100-EB42-631D-122AE683CF33}"/>
          </ac:spMkLst>
        </pc:spChg>
        <pc:spChg chg="add mod topLvl">
          <ac:chgData name="Ahmed A" userId="37cbb6571667a5a4" providerId="LiveId" clId="{3D7CF16B-9403-47A0-BD4D-B23DBC87B717}" dt="2024-01-11T14:05:55.691" v="1611" actId="20577"/>
          <ac:spMkLst>
            <pc:docMk/>
            <pc:sldMk cId="3061270548" sldId="265"/>
            <ac:spMk id="5" creationId="{D3973610-5895-9970-0CAA-AAB7DCFA0E9C}"/>
          </ac:spMkLst>
        </pc:spChg>
        <pc:spChg chg="add del mod topLvl">
          <ac:chgData name="Ahmed A" userId="37cbb6571667a5a4" providerId="LiveId" clId="{3D7CF16B-9403-47A0-BD4D-B23DBC87B717}" dt="2024-01-12T19:43:12.092" v="15773" actId="478"/>
          <ac:spMkLst>
            <pc:docMk/>
            <pc:sldMk cId="3061270548" sldId="265"/>
            <ac:spMk id="6" creationId="{207760A6-FCA3-D9DB-8694-384362C1D0E0}"/>
          </ac:spMkLst>
        </pc:spChg>
        <pc:spChg chg="add mod topLvl">
          <ac:chgData name="Ahmed A" userId="37cbb6571667a5a4" providerId="LiveId" clId="{3D7CF16B-9403-47A0-BD4D-B23DBC87B717}" dt="2024-01-11T14:05:42.793" v="1559" actId="313"/>
          <ac:spMkLst>
            <pc:docMk/>
            <pc:sldMk cId="3061270548" sldId="265"/>
            <ac:spMk id="9" creationId="{E7CC9BD1-31B4-B818-EC42-D53DDAB14233}"/>
          </ac:spMkLst>
        </pc:spChg>
        <pc:spChg chg="add del mod topLvl">
          <ac:chgData name="Ahmed A" userId="37cbb6571667a5a4" providerId="LiveId" clId="{3D7CF16B-9403-47A0-BD4D-B23DBC87B717}" dt="2024-01-12T19:43:13.263" v="15774" actId="478"/>
          <ac:spMkLst>
            <pc:docMk/>
            <pc:sldMk cId="3061270548" sldId="265"/>
            <ac:spMk id="14" creationId="{322499DA-A65C-1717-47C1-73BD721F96C4}"/>
          </ac:spMkLst>
        </pc:spChg>
        <pc:spChg chg="add mod topLvl">
          <ac:chgData name="Ahmed A" userId="37cbb6571667a5a4" providerId="LiveId" clId="{3D7CF16B-9403-47A0-BD4D-B23DBC87B717}" dt="2024-01-11T14:05:48.288" v="1583" actId="20577"/>
          <ac:spMkLst>
            <pc:docMk/>
            <pc:sldMk cId="3061270548" sldId="265"/>
            <ac:spMk id="15" creationId="{C384C08C-C9E4-7D47-3236-ED0ECD0ECC4A}"/>
          </ac:spMkLst>
        </pc:spChg>
        <pc:spChg chg="add del mod topLvl">
          <ac:chgData name="Ahmed A" userId="37cbb6571667a5a4" providerId="LiveId" clId="{3D7CF16B-9403-47A0-BD4D-B23DBC87B717}" dt="2024-01-12T19:43:10.726" v="15772" actId="478"/>
          <ac:spMkLst>
            <pc:docMk/>
            <pc:sldMk cId="3061270548" sldId="265"/>
            <ac:spMk id="16" creationId="{50C302C7-628E-8F51-31CF-C07A15577FE7}"/>
          </ac:spMkLst>
        </pc:spChg>
        <pc:spChg chg="add mod topLvl">
          <ac:chgData name="Ahmed A" userId="37cbb6571667a5a4" providerId="LiveId" clId="{3D7CF16B-9403-47A0-BD4D-B23DBC87B717}" dt="2024-01-11T14:07:52.988" v="1632" actId="20577"/>
          <ac:spMkLst>
            <pc:docMk/>
            <pc:sldMk cId="3061270548" sldId="265"/>
            <ac:spMk id="18" creationId="{B1D6C04D-BE1C-CC9A-F27A-DA5478815FE1}"/>
          </ac:spMkLst>
        </pc:spChg>
        <pc:spChg chg="mod">
          <ac:chgData name="Ahmed A" userId="37cbb6571667a5a4" providerId="LiveId" clId="{3D7CF16B-9403-47A0-BD4D-B23DBC87B717}" dt="2024-01-11T14:01:59.893" v="1221" actId="165"/>
          <ac:spMkLst>
            <pc:docMk/>
            <pc:sldMk cId="3061270548" sldId="265"/>
            <ac:spMk id="20" creationId="{2C4423DF-5AF9-6B3E-DF22-DC03C1D7AEDA}"/>
          </ac:spMkLst>
        </pc:spChg>
        <pc:spChg chg="mod">
          <ac:chgData name="Ahmed A" userId="37cbb6571667a5a4" providerId="LiveId" clId="{3D7CF16B-9403-47A0-BD4D-B23DBC87B717}" dt="2024-01-11T14:01:59.893" v="1221" actId="165"/>
          <ac:spMkLst>
            <pc:docMk/>
            <pc:sldMk cId="3061270548" sldId="265"/>
            <ac:spMk id="21" creationId="{DD97EAD9-62F2-3886-5832-A7B6372FA2C7}"/>
          </ac:spMkLst>
        </pc:spChg>
        <pc:spChg chg="mod">
          <ac:chgData name="Ahmed A" userId="37cbb6571667a5a4" providerId="LiveId" clId="{3D7CF16B-9403-47A0-BD4D-B23DBC87B717}" dt="2024-01-11T14:01:59.893" v="1221" actId="165"/>
          <ac:spMkLst>
            <pc:docMk/>
            <pc:sldMk cId="3061270548" sldId="265"/>
            <ac:spMk id="23" creationId="{AB35BA43-CDB6-D2AB-711A-39589FC0648B}"/>
          </ac:spMkLst>
        </pc:spChg>
        <pc:spChg chg="mod">
          <ac:chgData name="Ahmed A" userId="37cbb6571667a5a4" providerId="LiveId" clId="{3D7CF16B-9403-47A0-BD4D-B23DBC87B717}" dt="2024-01-11T14:01:59.893" v="1221" actId="165"/>
          <ac:spMkLst>
            <pc:docMk/>
            <pc:sldMk cId="3061270548" sldId="265"/>
            <ac:spMk id="24" creationId="{D2B189D1-A631-943A-6397-1C44FAF1F7C4}"/>
          </ac:spMkLst>
        </pc:spChg>
        <pc:spChg chg="mod">
          <ac:chgData name="Ahmed A" userId="37cbb6571667a5a4" providerId="LiveId" clId="{3D7CF16B-9403-47A0-BD4D-B23DBC87B717}" dt="2024-01-11T14:01:59.893" v="1221" actId="165"/>
          <ac:spMkLst>
            <pc:docMk/>
            <pc:sldMk cId="3061270548" sldId="265"/>
            <ac:spMk id="25" creationId="{3EAF7E0B-D177-927E-0A6F-A429879954F6}"/>
          </ac:spMkLst>
        </pc:spChg>
        <pc:spChg chg="mod">
          <ac:chgData name="Ahmed A" userId="37cbb6571667a5a4" providerId="LiveId" clId="{3D7CF16B-9403-47A0-BD4D-B23DBC87B717}" dt="2024-01-11T14:01:59.893" v="1221" actId="165"/>
          <ac:spMkLst>
            <pc:docMk/>
            <pc:sldMk cId="3061270548" sldId="265"/>
            <ac:spMk id="26" creationId="{0253FDFA-D803-C2D4-A61F-A130402FE028}"/>
          </ac:spMkLst>
        </pc:spChg>
        <pc:spChg chg="mod">
          <ac:chgData name="Ahmed A" userId="37cbb6571667a5a4" providerId="LiveId" clId="{3D7CF16B-9403-47A0-BD4D-B23DBC87B717}" dt="2024-01-11T14:01:59.893" v="1221" actId="165"/>
          <ac:spMkLst>
            <pc:docMk/>
            <pc:sldMk cId="3061270548" sldId="265"/>
            <ac:spMk id="27" creationId="{D55EB97B-4D2E-DA40-3923-1A3EBB49BDB5}"/>
          </ac:spMkLst>
        </pc:spChg>
        <pc:spChg chg="mod">
          <ac:chgData name="Ahmed A" userId="37cbb6571667a5a4" providerId="LiveId" clId="{3D7CF16B-9403-47A0-BD4D-B23DBC87B717}" dt="2024-01-11T14:01:59.893" v="1221" actId="165"/>
          <ac:spMkLst>
            <pc:docMk/>
            <pc:sldMk cId="3061270548" sldId="265"/>
            <ac:spMk id="28" creationId="{B3C73942-AAD0-BC7A-4ADE-3F33F19DFCBC}"/>
          </ac:spMkLst>
        </pc:spChg>
        <pc:spChg chg="mod">
          <ac:chgData name="Ahmed A" userId="37cbb6571667a5a4" providerId="LiveId" clId="{3D7CF16B-9403-47A0-BD4D-B23DBC87B717}" dt="2024-01-11T14:01:59.893" v="1221" actId="165"/>
          <ac:spMkLst>
            <pc:docMk/>
            <pc:sldMk cId="3061270548" sldId="265"/>
            <ac:spMk id="29" creationId="{614F1609-B48F-EAAC-2EAB-F63C6A35FF41}"/>
          </ac:spMkLst>
        </pc:spChg>
        <pc:spChg chg="mod">
          <ac:chgData name="Ahmed A" userId="37cbb6571667a5a4" providerId="LiveId" clId="{3D7CF16B-9403-47A0-BD4D-B23DBC87B717}" dt="2024-01-11T14:01:59.893" v="1221" actId="165"/>
          <ac:spMkLst>
            <pc:docMk/>
            <pc:sldMk cId="3061270548" sldId="265"/>
            <ac:spMk id="31" creationId="{B2602EA6-B146-FE1A-0653-A7653597926B}"/>
          </ac:spMkLst>
        </pc:spChg>
        <pc:spChg chg="mod">
          <ac:chgData name="Ahmed A" userId="37cbb6571667a5a4" providerId="LiveId" clId="{3D7CF16B-9403-47A0-BD4D-B23DBC87B717}" dt="2024-01-11T14:01:59.893" v="1221" actId="165"/>
          <ac:spMkLst>
            <pc:docMk/>
            <pc:sldMk cId="3061270548" sldId="265"/>
            <ac:spMk id="32" creationId="{5B048A47-6222-E6DE-D46E-86E97ACDCE64}"/>
          </ac:spMkLst>
        </pc:spChg>
        <pc:spChg chg="mod">
          <ac:chgData name="Ahmed A" userId="37cbb6571667a5a4" providerId="LiveId" clId="{3D7CF16B-9403-47A0-BD4D-B23DBC87B717}" dt="2024-01-11T14:01:59.893" v="1221" actId="165"/>
          <ac:spMkLst>
            <pc:docMk/>
            <pc:sldMk cId="3061270548" sldId="265"/>
            <ac:spMk id="33" creationId="{44D2B60D-4020-36E7-C3D8-D5F97708BDFD}"/>
          </ac:spMkLst>
        </pc:spChg>
        <pc:spChg chg="mod">
          <ac:chgData name="Ahmed A" userId="37cbb6571667a5a4" providerId="LiveId" clId="{3D7CF16B-9403-47A0-BD4D-B23DBC87B717}" dt="2024-01-11T14:01:59.893" v="1221" actId="165"/>
          <ac:spMkLst>
            <pc:docMk/>
            <pc:sldMk cId="3061270548" sldId="265"/>
            <ac:spMk id="34" creationId="{438DAB2E-1D46-C444-5A54-95B003AF9CA0}"/>
          </ac:spMkLst>
        </pc:spChg>
        <pc:spChg chg="mod">
          <ac:chgData name="Ahmed A" userId="37cbb6571667a5a4" providerId="LiveId" clId="{3D7CF16B-9403-47A0-BD4D-B23DBC87B717}" dt="2024-01-11T14:01:59.893" v="1221" actId="165"/>
          <ac:spMkLst>
            <pc:docMk/>
            <pc:sldMk cId="3061270548" sldId="265"/>
            <ac:spMk id="35" creationId="{B5FE40DD-5E96-BBBD-6108-86CE15EB74EE}"/>
          </ac:spMkLst>
        </pc:spChg>
        <pc:spChg chg="mod">
          <ac:chgData name="Ahmed A" userId="37cbb6571667a5a4" providerId="LiveId" clId="{3D7CF16B-9403-47A0-BD4D-B23DBC87B717}" dt="2024-01-11T14:01:59.893" v="1221" actId="165"/>
          <ac:spMkLst>
            <pc:docMk/>
            <pc:sldMk cId="3061270548" sldId="265"/>
            <ac:spMk id="36" creationId="{83ECFE6F-5DE4-CC9B-7EDF-B07EA5DC1719}"/>
          </ac:spMkLst>
        </pc:spChg>
        <pc:spChg chg="add del mod topLvl">
          <ac:chgData name="Ahmed A" userId="37cbb6571667a5a4" providerId="LiveId" clId="{3D7CF16B-9403-47A0-BD4D-B23DBC87B717}" dt="2024-01-11T13:59:21.795" v="1141" actId="478"/>
          <ac:spMkLst>
            <pc:docMk/>
            <pc:sldMk cId="3061270548" sldId="265"/>
            <ac:spMk id="37" creationId="{CD4AAA6A-E051-9A42-CE30-ABAB910A9E73}"/>
          </ac:spMkLst>
        </pc:spChg>
        <pc:spChg chg="add mod">
          <ac:chgData name="Ahmed A" userId="37cbb6571667a5a4" providerId="LiveId" clId="{3D7CF16B-9403-47A0-BD4D-B23DBC87B717}" dt="2024-01-11T14:08:43.811" v="1640" actId="1076"/>
          <ac:spMkLst>
            <pc:docMk/>
            <pc:sldMk cId="3061270548" sldId="265"/>
            <ac:spMk id="44" creationId="{6CC610AB-A212-F946-B221-D618942C0D07}"/>
          </ac:spMkLst>
        </pc:spChg>
        <pc:spChg chg="add mod">
          <ac:chgData name="Ahmed A" userId="37cbb6571667a5a4" providerId="LiveId" clId="{3D7CF16B-9403-47A0-BD4D-B23DBC87B717}" dt="2024-01-11T14:08:47.959" v="1641" actId="1076"/>
          <ac:spMkLst>
            <pc:docMk/>
            <pc:sldMk cId="3061270548" sldId="265"/>
            <ac:spMk id="45" creationId="{91344663-57AC-36B1-6FF3-E41B4C3C2E1B}"/>
          </ac:spMkLst>
        </pc:spChg>
        <pc:grpChg chg="del">
          <ac:chgData name="Ahmed A" userId="37cbb6571667a5a4" providerId="LiveId" clId="{3D7CF16B-9403-47A0-BD4D-B23DBC87B717}" dt="2024-01-11T13:06:20.187" v="954" actId="478"/>
          <ac:grpSpMkLst>
            <pc:docMk/>
            <pc:sldMk cId="3061270548" sldId="265"/>
            <ac:grpSpMk id="8" creationId="{4A78B91B-38CB-F10D-A7FB-93DA7EFB5A4E}"/>
          </ac:grpSpMkLst>
        </pc:grpChg>
        <pc:grpChg chg="del">
          <ac:chgData name="Ahmed A" userId="37cbb6571667a5a4" providerId="LiveId" clId="{3D7CF16B-9403-47A0-BD4D-B23DBC87B717}" dt="2024-01-11T13:06:20.187" v="954" actId="478"/>
          <ac:grpSpMkLst>
            <pc:docMk/>
            <pc:sldMk cId="3061270548" sldId="265"/>
            <ac:grpSpMk id="13" creationId="{850C9912-C084-A33A-5490-42B576A35120}"/>
          </ac:grpSpMkLst>
        </pc:grpChg>
        <pc:grpChg chg="add del mod topLvl">
          <ac:chgData name="Ahmed A" userId="37cbb6571667a5a4" providerId="LiveId" clId="{3D7CF16B-9403-47A0-BD4D-B23DBC87B717}" dt="2024-01-11T14:05:08.145" v="1487" actId="478"/>
          <ac:grpSpMkLst>
            <pc:docMk/>
            <pc:sldMk cId="3061270548" sldId="265"/>
            <ac:grpSpMk id="19" creationId="{6B61AEC3-022F-C441-CC54-A55417742F64}"/>
          </ac:grpSpMkLst>
        </pc:grpChg>
        <pc:grpChg chg="add del mod topLvl">
          <ac:chgData name="Ahmed A" userId="37cbb6571667a5a4" providerId="LiveId" clId="{3D7CF16B-9403-47A0-BD4D-B23DBC87B717}" dt="2024-01-11T14:02:14.299" v="1228" actId="478"/>
          <ac:grpSpMkLst>
            <pc:docMk/>
            <pc:sldMk cId="3061270548" sldId="265"/>
            <ac:grpSpMk id="22" creationId="{D172AECC-6616-FA05-4DE6-B052C1769EEC}"/>
          </ac:grpSpMkLst>
        </pc:grpChg>
        <pc:grpChg chg="add del mod topLvl">
          <ac:chgData name="Ahmed A" userId="37cbb6571667a5a4" providerId="LiveId" clId="{3D7CF16B-9403-47A0-BD4D-B23DBC87B717}" dt="2024-01-11T14:04:32.189" v="1410" actId="478"/>
          <ac:grpSpMkLst>
            <pc:docMk/>
            <pc:sldMk cId="3061270548" sldId="265"/>
            <ac:grpSpMk id="30" creationId="{D14342DC-2AC2-6128-92FF-3DB5C0335F6E}"/>
          </ac:grpSpMkLst>
        </pc:grpChg>
        <pc:grpChg chg="add del mod">
          <ac:chgData name="Ahmed A" userId="37cbb6571667a5a4" providerId="LiveId" clId="{3D7CF16B-9403-47A0-BD4D-B23DBC87B717}" dt="2024-01-11T13:58:06.469" v="1129" actId="165"/>
          <ac:grpSpMkLst>
            <pc:docMk/>
            <pc:sldMk cId="3061270548" sldId="265"/>
            <ac:grpSpMk id="38" creationId="{29C8E95A-9930-DDA0-9D5C-85891EB9FFEC}"/>
          </ac:grpSpMkLst>
        </pc:grpChg>
        <pc:grpChg chg="add del mod">
          <ac:chgData name="Ahmed A" userId="37cbb6571667a5a4" providerId="LiveId" clId="{3D7CF16B-9403-47A0-BD4D-B23DBC87B717}" dt="2024-01-11T14:01:59.893" v="1221" actId="165"/>
          <ac:grpSpMkLst>
            <pc:docMk/>
            <pc:sldMk cId="3061270548" sldId="265"/>
            <ac:grpSpMk id="39" creationId="{DC4F1AEF-5206-BBE2-F134-F2A0B78CC272}"/>
          </ac:grpSpMkLst>
        </pc:grpChg>
        <pc:picChg chg="mod">
          <ac:chgData name="Ahmed A" userId="37cbb6571667a5a4" providerId="LiveId" clId="{3D7CF16B-9403-47A0-BD4D-B23DBC87B717}" dt="2024-01-11T14:02:48.459" v="1254" actId="1076"/>
          <ac:picMkLst>
            <pc:docMk/>
            <pc:sldMk cId="3061270548" sldId="265"/>
            <ac:picMk id="10" creationId="{2717BF87-A28B-0DCE-A2D2-1F79F80469AD}"/>
          </ac:picMkLst>
        </pc:picChg>
        <pc:picChg chg="del">
          <ac:chgData name="Ahmed A" userId="37cbb6571667a5a4" providerId="LiveId" clId="{3D7CF16B-9403-47A0-BD4D-B23DBC87B717}" dt="2024-01-11T13:06:21.412" v="955" actId="478"/>
          <ac:picMkLst>
            <pc:docMk/>
            <pc:sldMk cId="3061270548" sldId="265"/>
            <ac:picMk id="17" creationId="{6E350E9D-CF97-96FC-0F59-251E37CF51A4}"/>
          </ac:picMkLst>
        </pc:picChg>
        <pc:picChg chg="add mod ord">
          <ac:chgData name="Ahmed A" userId="37cbb6571667a5a4" providerId="LiveId" clId="{3D7CF16B-9403-47A0-BD4D-B23DBC87B717}" dt="2024-01-11T13:59:16.767" v="1140" actId="171"/>
          <ac:picMkLst>
            <pc:docMk/>
            <pc:sldMk cId="3061270548" sldId="265"/>
            <ac:picMk id="40" creationId="{321846D8-043A-ABB7-6195-CD57B11B01FB}"/>
          </ac:picMkLst>
        </pc:picChg>
        <pc:picChg chg="add mod ord">
          <ac:chgData name="Ahmed A" userId="37cbb6571667a5a4" providerId="LiveId" clId="{3D7CF16B-9403-47A0-BD4D-B23DBC87B717}" dt="2024-01-11T14:02:33.657" v="1250" actId="1035"/>
          <ac:picMkLst>
            <pc:docMk/>
            <pc:sldMk cId="3061270548" sldId="265"/>
            <ac:picMk id="41" creationId="{B1053E94-F22F-5643-F183-4F18F5622227}"/>
          </ac:picMkLst>
        </pc:picChg>
        <pc:picChg chg="add mod ord">
          <ac:chgData name="Ahmed A" userId="37cbb6571667a5a4" providerId="LiveId" clId="{3D7CF16B-9403-47A0-BD4D-B23DBC87B717}" dt="2024-01-11T14:04:30" v="1409" actId="171"/>
          <ac:picMkLst>
            <pc:docMk/>
            <pc:sldMk cId="3061270548" sldId="265"/>
            <ac:picMk id="42" creationId="{E4E04741-6A98-5880-F738-AF2175757D7D}"/>
          </ac:picMkLst>
        </pc:picChg>
        <pc:picChg chg="add mod">
          <ac:chgData name="Ahmed A" userId="37cbb6571667a5a4" providerId="LiveId" clId="{3D7CF16B-9403-47A0-BD4D-B23DBC87B717}" dt="2024-01-11T14:05:19.888" v="1516" actId="207"/>
          <ac:picMkLst>
            <pc:docMk/>
            <pc:sldMk cId="3061270548" sldId="265"/>
            <ac:picMk id="43" creationId="{F3976FE1-E4C5-E84D-6C40-48086EB61600}"/>
          </ac:picMkLst>
        </pc:picChg>
        <pc:picChg chg="add mod">
          <ac:chgData name="Ahmed A" userId="37cbb6571667a5a4" providerId="LiveId" clId="{3D7CF16B-9403-47A0-BD4D-B23DBC87B717}" dt="2024-01-11T14:43:25.328" v="2055" actId="1076"/>
          <ac:picMkLst>
            <pc:docMk/>
            <pc:sldMk cId="3061270548" sldId="265"/>
            <ac:picMk id="46" creationId="{EA3B0D03-C5D2-7F55-F3A9-B5D711725987}"/>
          </ac:picMkLst>
        </pc:picChg>
        <pc:picChg chg="add mod">
          <ac:chgData name="Ahmed A" userId="37cbb6571667a5a4" providerId="LiveId" clId="{3D7CF16B-9403-47A0-BD4D-B23DBC87B717}" dt="2024-01-11T14:43:25.328" v="2055" actId="1076"/>
          <ac:picMkLst>
            <pc:docMk/>
            <pc:sldMk cId="3061270548" sldId="265"/>
            <ac:picMk id="47" creationId="{5828A4CE-6C7E-B4F0-E785-9A8D0C1073DA}"/>
          </ac:picMkLst>
        </pc:picChg>
        <pc:picChg chg="add mod">
          <ac:chgData name="Ahmed A" userId="37cbb6571667a5a4" providerId="LiveId" clId="{3D7CF16B-9403-47A0-BD4D-B23DBC87B717}" dt="2024-01-11T14:43:25.328" v="2055" actId="1076"/>
          <ac:picMkLst>
            <pc:docMk/>
            <pc:sldMk cId="3061270548" sldId="265"/>
            <ac:picMk id="48" creationId="{7EA5937E-58FB-E3F3-2058-33DECB2A4E95}"/>
          </ac:picMkLst>
        </pc:picChg>
        <pc:picChg chg="add mod">
          <ac:chgData name="Ahmed A" userId="37cbb6571667a5a4" providerId="LiveId" clId="{3D7CF16B-9403-47A0-BD4D-B23DBC87B717}" dt="2024-01-11T14:43:25.328" v="2055" actId="1076"/>
          <ac:picMkLst>
            <pc:docMk/>
            <pc:sldMk cId="3061270548" sldId="265"/>
            <ac:picMk id="49" creationId="{99AD8106-9BDA-035F-A6D3-059773F2FAA4}"/>
          </ac:picMkLst>
        </pc:picChg>
        <pc:picChg chg="add mod">
          <ac:chgData name="Ahmed A" userId="37cbb6571667a5a4" providerId="LiveId" clId="{3D7CF16B-9403-47A0-BD4D-B23DBC87B717}" dt="2024-01-11T14:43:25.328" v="2055" actId="1076"/>
          <ac:picMkLst>
            <pc:docMk/>
            <pc:sldMk cId="3061270548" sldId="265"/>
            <ac:picMk id="50" creationId="{E3CB269B-3695-827A-3BE8-1940BE8A09D9}"/>
          </ac:picMkLst>
        </pc:picChg>
        <pc:picChg chg="add mod">
          <ac:chgData name="Ahmed A" userId="37cbb6571667a5a4" providerId="LiveId" clId="{3D7CF16B-9403-47A0-BD4D-B23DBC87B717}" dt="2024-01-11T14:43:45.893" v="2061" actId="1076"/>
          <ac:picMkLst>
            <pc:docMk/>
            <pc:sldMk cId="3061270548" sldId="265"/>
            <ac:picMk id="51" creationId="{D4DF9B54-34D9-4538-36AC-D458C4060093}"/>
          </ac:picMkLst>
        </pc:picChg>
        <pc:picChg chg="add mod">
          <ac:chgData name="Ahmed A" userId="37cbb6571667a5a4" providerId="LiveId" clId="{3D7CF16B-9403-47A0-BD4D-B23DBC87B717}" dt="2024-01-11T14:43:45.893" v="2061" actId="1076"/>
          <ac:picMkLst>
            <pc:docMk/>
            <pc:sldMk cId="3061270548" sldId="265"/>
            <ac:picMk id="52" creationId="{A3ECD124-FB71-69D2-8F90-928DD1C39437}"/>
          </ac:picMkLst>
        </pc:picChg>
        <pc:picChg chg="add mod">
          <ac:chgData name="Ahmed A" userId="37cbb6571667a5a4" providerId="LiveId" clId="{3D7CF16B-9403-47A0-BD4D-B23DBC87B717}" dt="2024-01-11T14:43:45.893" v="2061" actId="1076"/>
          <ac:picMkLst>
            <pc:docMk/>
            <pc:sldMk cId="3061270548" sldId="265"/>
            <ac:picMk id="53" creationId="{A36FD37C-A01E-62C7-1B20-BCA7D9B7358D}"/>
          </ac:picMkLst>
        </pc:picChg>
        <pc:picChg chg="add mod">
          <ac:chgData name="Ahmed A" userId="37cbb6571667a5a4" providerId="LiveId" clId="{3D7CF16B-9403-47A0-BD4D-B23DBC87B717}" dt="2024-01-11T14:43:45.893" v="2061" actId="1076"/>
          <ac:picMkLst>
            <pc:docMk/>
            <pc:sldMk cId="3061270548" sldId="265"/>
            <ac:picMk id="54" creationId="{2B1B0B3D-3488-E48B-4EA7-75F60AD33C3A}"/>
          </ac:picMkLst>
        </pc:picChg>
        <pc:picChg chg="add mod">
          <ac:chgData name="Ahmed A" userId="37cbb6571667a5a4" providerId="LiveId" clId="{3D7CF16B-9403-47A0-BD4D-B23DBC87B717}" dt="2024-01-11T14:43:53.536" v="2063" actId="1076"/>
          <ac:picMkLst>
            <pc:docMk/>
            <pc:sldMk cId="3061270548" sldId="265"/>
            <ac:picMk id="55" creationId="{DB9330E5-8ACC-05E0-CE15-DCAA5C67FAB2}"/>
          </ac:picMkLst>
        </pc:picChg>
        <pc:picChg chg="add mod">
          <ac:chgData name="Ahmed A" userId="37cbb6571667a5a4" providerId="LiveId" clId="{3D7CF16B-9403-47A0-BD4D-B23DBC87B717}" dt="2024-01-11T14:44:02.232" v="2066" actId="1076"/>
          <ac:picMkLst>
            <pc:docMk/>
            <pc:sldMk cId="3061270548" sldId="265"/>
            <ac:picMk id="56" creationId="{6DEB0547-F5C6-31B5-FC6E-7AF96EA7B567}"/>
          </ac:picMkLst>
        </pc:picChg>
        <pc:picChg chg="add mod">
          <ac:chgData name="Ahmed A" userId="37cbb6571667a5a4" providerId="LiveId" clId="{3D7CF16B-9403-47A0-BD4D-B23DBC87B717}" dt="2024-01-11T14:44:12.528" v="2068" actId="1076"/>
          <ac:picMkLst>
            <pc:docMk/>
            <pc:sldMk cId="3061270548" sldId="265"/>
            <ac:picMk id="57" creationId="{2102EDB2-78AF-914C-CAFD-2817DA1BA48D}"/>
          </ac:picMkLst>
        </pc:picChg>
        <pc:picChg chg="add mod ord">
          <ac:chgData name="Ahmed A" userId="37cbb6571667a5a4" providerId="LiveId" clId="{3D7CF16B-9403-47A0-BD4D-B23DBC87B717}" dt="2024-01-11T14:45:30.909" v="2096" actId="1076"/>
          <ac:picMkLst>
            <pc:docMk/>
            <pc:sldMk cId="3061270548" sldId="265"/>
            <ac:picMk id="58" creationId="{8AD66A2B-4996-2A3E-6D90-58C4AB5A70EE}"/>
          </ac:picMkLst>
        </pc:picChg>
      </pc:sldChg>
      <pc:sldChg chg="addSp delSp modSp add mod modTransition">
        <pc:chgData name="Ahmed A" userId="37cbb6571667a5a4" providerId="LiveId" clId="{3D7CF16B-9403-47A0-BD4D-B23DBC87B717}" dt="2024-01-12T19:43:00.739" v="15770" actId="20577"/>
        <pc:sldMkLst>
          <pc:docMk/>
          <pc:sldMk cId="1331469068" sldId="266"/>
        </pc:sldMkLst>
        <pc:spChg chg="del">
          <ac:chgData name="Ahmed A" userId="37cbb6571667a5a4" providerId="LiveId" clId="{3D7CF16B-9403-47A0-BD4D-B23DBC87B717}" dt="2024-01-11T13:07:41.145" v="967" actId="478"/>
          <ac:spMkLst>
            <pc:docMk/>
            <pc:sldMk cId="1331469068" sldId="266"/>
            <ac:spMk id="4" creationId="{B08F2002-C9CD-58B5-1937-44BFD2DBB9A5}"/>
          </ac:spMkLst>
        </pc:spChg>
        <pc:spChg chg="del">
          <ac:chgData name="Ahmed A" userId="37cbb6571667a5a4" providerId="LiveId" clId="{3D7CF16B-9403-47A0-BD4D-B23DBC87B717}" dt="2024-01-11T13:07:41.145" v="967" actId="478"/>
          <ac:spMkLst>
            <pc:docMk/>
            <pc:sldMk cId="1331469068" sldId="266"/>
            <ac:spMk id="5" creationId="{994CF26C-16DC-E425-D8B6-5A1C9E6051D1}"/>
          </ac:spMkLst>
        </pc:spChg>
        <pc:spChg chg="mod">
          <ac:chgData name="Ahmed A" userId="37cbb6571667a5a4" providerId="LiveId" clId="{3D7CF16B-9403-47A0-BD4D-B23DBC87B717}" dt="2024-01-11T13:07:48.903" v="968"/>
          <ac:spMkLst>
            <pc:docMk/>
            <pc:sldMk cId="1331469068" sldId="266"/>
            <ac:spMk id="7" creationId="{5315353C-02F0-86EC-BAEB-10450BF2D0E7}"/>
          </ac:spMkLst>
        </pc:spChg>
        <pc:spChg chg="mod">
          <ac:chgData name="Ahmed A" userId="37cbb6571667a5a4" providerId="LiveId" clId="{3D7CF16B-9403-47A0-BD4D-B23DBC87B717}" dt="2024-01-11T13:07:48.903" v="968"/>
          <ac:spMkLst>
            <pc:docMk/>
            <pc:sldMk cId="1331469068" sldId="266"/>
            <ac:spMk id="8" creationId="{BC7BE341-01F5-F9EA-CBF5-6F0230FD1944}"/>
          </ac:spMkLst>
        </pc:spChg>
        <pc:spChg chg="del mod topLvl">
          <ac:chgData name="Ahmed A" userId="37cbb6571667a5a4" providerId="LiveId" clId="{3D7CF16B-9403-47A0-BD4D-B23DBC87B717}" dt="2024-01-11T13:09:34.660" v="971" actId="478"/>
          <ac:spMkLst>
            <pc:docMk/>
            <pc:sldMk cId="1331469068" sldId="266"/>
            <ac:spMk id="10" creationId="{E429CA21-991E-3C36-6C95-3E0E9FED29B7}"/>
          </ac:spMkLst>
        </pc:spChg>
        <pc:spChg chg="del mod topLvl">
          <ac:chgData name="Ahmed A" userId="37cbb6571667a5a4" providerId="LiveId" clId="{3D7CF16B-9403-47A0-BD4D-B23DBC87B717}" dt="2024-01-11T13:09:29.769" v="969" actId="478"/>
          <ac:spMkLst>
            <pc:docMk/>
            <pc:sldMk cId="1331469068" sldId="266"/>
            <ac:spMk id="11" creationId="{C259507F-8864-EB2C-9F56-009D15CB41DD}"/>
          </ac:spMkLst>
        </pc:spChg>
        <pc:spChg chg="add del mod">
          <ac:chgData name="Ahmed A" userId="37cbb6571667a5a4" providerId="LiveId" clId="{3D7CF16B-9403-47A0-BD4D-B23DBC87B717}" dt="2024-01-11T13:09:45.847" v="972" actId="478"/>
          <ac:spMkLst>
            <pc:docMk/>
            <pc:sldMk cId="1331469068" sldId="266"/>
            <ac:spMk id="12" creationId="{35FBD22E-D713-0442-7DD3-48A6DF063157}"/>
          </ac:spMkLst>
        </pc:spChg>
        <pc:spChg chg="add del mod">
          <ac:chgData name="Ahmed A" userId="37cbb6571667a5a4" providerId="LiveId" clId="{3D7CF16B-9403-47A0-BD4D-B23DBC87B717}" dt="2024-01-11T13:09:46.913" v="973" actId="478"/>
          <ac:spMkLst>
            <pc:docMk/>
            <pc:sldMk cId="1331469068" sldId="266"/>
            <ac:spMk id="13" creationId="{50A1024E-553D-D458-2DD2-3AE908318074}"/>
          </ac:spMkLst>
        </pc:spChg>
        <pc:spChg chg="mod topLvl">
          <ac:chgData name="Ahmed A" userId="37cbb6571667a5a4" providerId="LiveId" clId="{3D7CF16B-9403-47A0-BD4D-B23DBC87B717}" dt="2024-01-11T14:08:17.780" v="1635" actId="1076"/>
          <ac:spMkLst>
            <pc:docMk/>
            <pc:sldMk cId="1331469068" sldId="266"/>
            <ac:spMk id="15" creationId="{F8E46CD5-D4AA-18C3-CCE8-91F386F85AEE}"/>
          </ac:spMkLst>
        </pc:spChg>
        <pc:spChg chg="mod topLvl">
          <ac:chgData name="Ahmed A" userId="37cbb6571667a5a4" providerId="LiveId" clId="{3D7CF16B-9403-47A0-BD4D-B23DBC87B717}" dt="2024-01-12T19:43:00.739" v="15770" actId="20577"/>
          <ac:spMkLst>
            <pc:docMk/>
            <pc:sldMk cId="1331469068" sldId="266"/>
            <ac:spMk id="16" creationId="{C6F1F385-1B48-19D7-9863-765BB1BC7BAE}"/>
          </ac:spMkLst>
        </pc:spChg>
        <pc:spChg chg="add mod">
          <ac:chgData name="Ahmed A" userId="37cbb6571667a5a4" providerId="LiveId" clId="{3D7CF16B-9403-47A0-BD4D-B23DBC87B717}" dt="2024-01-11T13:09:48.181" v="974"/>
          <ac:spMkLst>
            <pc:docMk/>
            <pc:sldMk cId="1331469068" sldId="266"/>
            <ac:spMk id="17" creationId="{6649EC23-71D1-A400-A9EF-EC4FBD47B97C}"/>
          </ac:spMkLst>
        </pc:spChg>
        <pc:spChg chg="add mod">
          <ac:chgData name="Ahmed A" userId="37cbb6571667a5a4" providerId="LiveId" clId="{3D7CF16B-9403-47A0-BD4D-B23DBC87B717}" dt="2024-01-11T13:09:48.181" v="974"/>
          <ac:spMkLst>
            <pc:docMk/>
            <pc:sldMk cId="1331469068" sldId="266"/>
            <ac:spMk id="18" creationId="{34893714-DCE3-631E-3683-68CF86B1F0C8}"/>
          </ac:spMkLst>
        </pc:spChg>
        <pc:spChg chg="add mod">
          <ac:chgData name="Ahmed A" userId="37cbb6571667a5a4" providerId="LiveId" clId="{3D7CF16B-9403-47A0-BD4D-B23DBC87B717}" dt="2024-01-11T14:08:07.663" v="1634"/>
          <ac:spMkLst>
            <pc:docMk/>
            <pc:sldMk cId="1331469068" sldId="266"/>
            <ac:spMk id="19" creationId="{C1267431-EA9F-DEF4-E425-59BC7C7476FB}"/>
          </ac:spMkLst>
        </pc:spChg>
        <pc:grpChg chg="add del mod">
          <ac:chgData name="Ahmed A" userId="37cbb6571667a5a4" providerId="LiveId" clId="{3D7CF16B-9403-47A0-BD4D-B23DBC87B717}" dt="2024-01-11T13:09:32.222" v="970" actId="478"/>
          <ac:grpSpMkLst>
            <pc:docMk/>
            <pc:sldMk cId="1331469068" sldId="266"/>
            <ac:grpSpMk id="2" creationId="{BABFCB19-EFA2-F368-7A17-D8FBB3A6814D}"/>
          </ac:grpSpMkLst>
        </pc:grpChg>
        <pc:grpChg chg="add del mod">
          <ac:chgData name="Ahmed A" userId="37cbb6571667a5a4" providerId="LiveId" clId="{3D7CF16B-9403-47A0-BD4D-B23DBC87B717}" dt="2024-01-11T13:09:29.769" v="969" actId="478"/>
          <ac:grpSpMkLst>
            <pc:docMk/>
            <pc:sldMk cId="1331469068" sldId="266"/>
            <ac:grpSpMk id="9" creationId="{4A433704-6E04-7E77-6698-3C30F74F126E}"/>
          </ac:grpSpMkLst>
        </pc:grpChg>
        <pc:grpChg chg="add del mod">
          <ac:chgData name="Ahmed A" userId="37cbb6571667a5a4" providerId="LiveId" clId="{3D7CF16B-9403-47A0-BD4D-B23DBC87B717}" dt="2024-01-11T13:10:39.263" v="986" actId="165"/>
          <ac:grpSpMkLst>
            <pc:docMk/>
            <pc:sldMk cId="1331469068" sldId="266"/>
            <ac:grpSpMk id="14" creationId="{0DDE5E16-9EF5-96F0-F402-DE6431A05860}"/>
          </ac:grpSpMkLst>
        </pc:grpChg>
        <pc:picChg chg="add mod ord">
          <ac:chgData name="Ahmed A" userId="37cbb6571667a5a4" providerId="LiveId" clId="{3D7CF16B-9403-47A0-BD4D-B23DBC87B717}" dt="2024-01-11T14:08:27.157" v="1638" actId="167"/>
          <ac:picMkLst>
            <pc:docMk/>
            <pc:sldMk cId="1331469068" sldId="266"/>
            <ac:picMk id="20" creationId="{009F1B3E-E071-25E9-9A40-54ECA5DD79DB}"/>
          </ac:picMkLst>
        </pc:picChg>
        <pc:cxnChg chg="del">
          <ac:chgData name="Ahmed A" userId="37cbb6571667a5a4" providerId="LiveId" clId="{3D7CF16B-9403-47A0-BD4D-B23DBC87B717}" dt="2024-01-11T13:07:41.145" v="967" actId="478"/>
          <ac:cxnSpMkLst>
            <pc:docMk/>
            <pc:sldMk cId="1331469068" sldId="266"/>
            <ac:cxnSpMk id="6" creationId="{6629A903-4429-D306-3007-1EB0B647CCD8}"/>
          </ac:cxnSpMkLst>
        </pc:cxnChg>
      </pc:sldChg>
      <pc:sldChg chg="addSp delSp modSp new mod modTransition modAnim">
        <pc:chgData name="Ahmed A" userId="37cbb6571667a5a4" providerId="LiveId" clId="{3D7CF16B-9403-47A0-BD4D-B23DBC87B717}" dt="2024-01-12T19:45:56.745" v="15787" actId="20577"/>
        <pc:sldMkLst>
          <pc:docMk/>
          <pc:sldMk cId="3043219461" sldId="267"/>
        </pc:sldMkLst>
        <pc:spChg chg="add mod">
          <ac:chgData name="Ahmed A" userId="37cbb6571667a5a4" providerId="LiveId" clId="{3D7CF16B-9403-47A0-BD4D-B23DBC87B717}" dt="2024-01-11T14:42:06.341" v="1756"/>
          <ac:spMkLst>
            <pc:docMk/>
            <pc:sldMk cId="3043219461" sldId="267"/>
            <ac:spMk id="33" creationId="{72D3991F-DD02-D196-F2BF-CF64F8363E24}"/>
          </ac:spMkLst>
        </pc:spChg>
        <pc:spChg chg="add mod">
          <ac:chgData name="Ahmed A" userId="37cbb6571667a5a4" providerId="LiveId" clId="{3D7CF16B-9403-47A0-BD4D-B23DBC87B717}" dt="2024-01-12T19:45:56.745" v="15787" actId="20577"/>
          <ac:spMkLst>
            <pc:docMk/>
            <pc:sldMk cId="3043219461" sldId="267"/>
            <ac:spMk id="34" creationId="{3CFDB0B9-425A-4C63-73D2-C793633A11FE}"/>
          </ac:spMkLst>
        </pc:spChg>
        <pc:graphicFrameChg chg="add del modGraphic">
          <ac:chgData name="Ahmed A" userId="37cbb6571667a5a4" providerId="LiveId" clId="{3D7CF16B-9403-47A0-BD4D-B23DBC87B717}" dt="2024-01-11T14:43:35.286" v="2057" actId="478"/>
          <ac:graphicFrameMkLst>
            <pc:docMk/>
            <pc:sldMk cId="3043219461" sldId="267"/>
            <ac:graphicFrameMk id="38" creationId="{152CB32F-53CB-2AC3-15D2-91C2111D60A2}"/>
          </ac:graphicFrameMkLst>
        </pc:graphicFrameChg>
        <pc:picChg chg="add mod">
          <ac:chgData name="Ahmed A" userId="37cbb6571667a5a4" providerId="LiveId" clId="{3D7CF16B-9403-47A0-BD4D-B23DBC87B717}" dt="2024-01-11T14:10:20.203" v="1654"/>
          <ac:picMkLst>
            <pc:docMk/>
            <pc:sldMk cId="3043219461" sldId="267"/>
            <ac:picMk id="2" creationId="{58557722-E21B-A072-C0F9-902E431142AA}"/>
          </ac:picMkLst>
        </pc:picChg>
        <pc:picChg chg="add mod">
          <ac:chgData name="Ahmed A" userId="37cbb6571667a5a4" providerId="LiveId" clId="{3D7CF16B-9403-47A0-BD4D-B23DBC87B717}" dt="2024-01-12T01:47:16.697" v="4635" actId="1076"/>
          <ac:picMkLst>
            <pc:docMk/>
            <pc:sldMk cId="3043219461" sldId="267"/>
            <ac:picMk id="3" creationId="{EF01BF53-9CF3-4D0C-831F-EBEFEB9CA6EA}"/>
          </ac:picMkLst>
        </pc:picChg>
        <pc:picChg chg="add mod">
          <ac:chgData name="Ahmed A" userId="37cbb6571667a5a4" providerId="LiveId" clId="{3D7CF16B-9403-47A0-BD4D-B23DBC87B717}" dt="2024-01-12T01:47:16.697" v="4635" actId="1076"/>
          <ac:picMkLst>
            <pc:docMk/>
            <pc:sldMk cId="3043219461" sldId="267"/>
            <ac:picMk id="4" creationId="{3BE5D5AA-ECE1-B3F2-7C38-4AFDCB659921}"/>
          </ac:picMkLst>
        </pc:picChg>
        <pc:picChg chg="add del">
          <ac:chgData name="Ahmed A" userId="37cbb6571667a5a4" providerId="LiveId" clId="{3D7CF16B-9403-47A0-BD4D-B23DBC87B717}" dt="2024-01-11T14:23:37.533" v="1656" actId="22"/>
          <ac:picMkLst>
            <pc:docMk/>
            <pc:sldMk cId="3043219461" sldId="267"/>
            <ac:picMk id="4" creationId="{A5F036E3-41A3-E82B-1CD3-8589678DEF25}"/>
          </ac:picMkLst>
        </pc:picChg>
        <pc:picChg chg="add mod">
          <ac:chgData name="Ahmed A" userId="37cbb6571667a5a4" providerId="LiveId" clId="{3D7CF16B-9403-47A0-BD4D-B23DBC87B717}" dt="2024-01-12T01:47:16.697" v="4635" actId="1076"/>
          <ac:picMkLst>
            <pc:docMk/>
            <pc:sldMk cId="3043219461" sldId="267"/>
            <ac:picMk id="5" creationId="{B05C56B0-8863-12C5-1376-C0CBC14B29B2}"/>
          </ac:picMkLst>
        </pc:picChg>
        <pc:picChg chg="add mod">
          <ac:chgData name="Ahmed A" userId="37cbb6571667a5a4" providerId="LiveId" clId="{3D7CF16B-9403-47A0-BD4D-B23DBC87B717}" dt="2024-01-11T14:37:46.817" v="1710" actId="1076"/>
          <ac:picMkLst>
            <pc:docMk/>
            <pc:sldMk cId="3043219461" sldId="267"/>
            <ac:picMk id="6" creationId="{C2C23F6C-B096-36A0-992E-B572F505DB74}"/>
          </ac:picMkLst>
        </pc:picChg>
        <pc:picChg chg="add mod">
          <ac:chgData name="Ahmed A" userId="37cbb6571667a5a4" providerId="LiveId" clId="{3D7CF16B-9403-47A0-BD4D-B23DBC87B717}" dt="2024-01-12T01:47:16.697" v="4635" actId="1076"/>
          <ac:picMkLst>
            <pc:docMk/>
            <pc:sldMk cId="3043219461" sldId="267"/>
            <ac:picMk id="7" creationId="{EB18E67B-E92E-338E-D331-760267F0DCDC}"/>
          </ac:picMkLst>
        </pc:picChg>
        <pc:picChg chg="add mod">
          <ac:chgData name="Ahmed A" userId="37cbb6571667a5a4" providerId="LiveId" clId="{3D7CF16B-9403-47A0-BD4D-B23DBC87B717}" dt="2024-01-11T14:38:15.520" v="1730" actId="14100"/>
          <ac:picMkLst>
            <pc:docMk/>
            <pc:sldMk cId="3043219461" sldId="267"/>
            <ac:picMk id="8" creationId="{B2290B5E-F9C0-F94F-791E-BC5408531D66}"/>
          </ac:picMkLst>
        </pc:picChg>
        <pc:picChg chg="add mod">
          <ac:chgData name="Ahmed A" userId="37cbb6571667a5a4" providerId="LiveId" clId="{3D7CF16B-9403-47A0-BD4D-B23DBC87B717}" dt="2024-01-12T01:47:16.697" v="4635" actId="1076"/>
          <ac:picMkLst>
            <pc:docMk/>
            <pc:sldMk cId="3043219461" sldId="267"/>
            <ac:picMk id="9" creationId="{71C12D06-DC78-10BD-289B-55CC32B0F748}"/>
          </ac:picMkLst>
        </pc:picChg>
        <pc:picChg chg="add mod">
          <ac:chgData name="Ahmed A" userId="37cbb6571667a5a4" providerId="LiveId" clId="{3D7CF16B-9403-47A0-BD4D-B23DBC87B717}" dt="2024-01-11T14:37:43.114" v="1708" actId="1076"/>
          <ac:picMkLst>
            <pc:docMk/>
            <pc:sldMk cId="3043219461" sldId="267"/>
            <ac:picMk id="10" creationId="{0B3F3338-C100-31C2-8F47-D0F90F2F5D30}"/>
          </ac:picMkLst>
        </pc:picChg>
        <pc:picChg chg="add mod">
          <ac:chgData name="Ahmed A" userId="37cbb6571667a5a4" providerId="LiveId" clId="{3D7CF16B-9403-47A0-BD4D-B23DBC87B717}" dt="2024-01-12T01:47:16.697" v="4635" actId="1076"/>
          <ac:picMkLst>
            <pc:docMk/>
            <pc:sldMk cId="3043219461" sldId="267"/>
            <ac:picMk id="11" creationId="{5A07D2E6-21C5-5EFA-CD0A-730028F325EB}"/>
          </ac:picMkLst>
        </pc:picChg>
        <pc:picChg chg="add mod">
          <ac:chgData name="Ahmed A" userId="37cbb6571667a5a4" providerId="LiveId" clId="{3D7CF16B-9403-47A0-BD4D-B23DBC87B717}" dt="2024-01-11T14:38:24.029" v="1734" actId="1076"/>
          <ac:picMkLst>
            <pc:docMk/>
            <pc:sldMk cId="3043219461" sldId="267"/>
            <ac:picMk id="12" creationId="{6197A8D5-8E81-B15B-E9D9-1243E074F594}"/>
          </ac:picMkLst>
        </pc:picChg>
        <pc:picChg chg="add mod">
          <ac:chgData name="Ahmed A" userId="37cbb6571667a5a4" providerId="LiveId" clId="{3D7CF16B-9403-47A0-BD4D-B23DBC87B717}" dt="2024-01-12T01:47:16.697" v="4635" actId="1076"/>
          <ac:picMkLst>
            <pc:docMk/>
            <pc:sldMk cId="3043219461" sldId="267"/>
            <ac:picMk id="13" creationId="{13E4C235-80E9-C030-189B-CCBF77A3ED17}"/>
          </ac:picMkLst>
        </pc:picChg>
        <pc:picChg chg="add mod">
          <ac:chgData name="Ahmed A" userId="37cbb6571667a5a4" providerId="LiveId" clId="{3D7CF16B-9403-47A0-BD4D-B23DBC87B717}" dt="2024-01-11T14:38:28.958" v="1738" actId="1076"/>
          <ac:picMkLst>
            <pc:docMk/>
            <pc:sldMk cId="3043219461" sldId="267"/>
            <ac:picMk id="14" creationId="{F2878463-C122-9894-074A-331B6EE3909F}"/>
          </ac:picMkLst>
        </pc:picChg>
        <pc:picChg chg="add mod">
          <ac:chgData name="Ahmed A" userId="37cbb6571667a5a4" providerId="LiveId" clId="{3D7CF16B-9403-47A0-BD4D-B23DBC87B717}" dt="2024-01-12T01:47:16.697" v="4635" actId="1076"/>
          <ac:picMkLst>
            <pc:docMk/>
            <pc:sldMk cId="3043219461" sldId="267"/>
            <ac:picMk id="15" creationId="{C507EB72-49DF-A2DC-B25C-0721F184A543}"/>
          </ac:picMkLst>
        </pc:picChg>
        <pc:picChg chg="add mod">
          <ac:chgData name="Ahmed A" userId="37cbb6571667a5a4" providerId="LiveId" clId="{3D7CF16B-9403-47A0-BD4D-B23DBC87B717}" dt="2024-01-12T01:47:20.922" v="4636" actId="1076"/>
          <ac:picMkLst>
            <pc:docMk/>
            <pc:sldMk cId="3043219461" sldId="267"/>
            <ac:picMk id="16" creationId="{2134ED32-871B-AF3E-DCC3-939378C2FB20}"/>
          </ac:picMkLst>
        </pc:picChg>
        <pc:picChg chg="add del mod">
          <ac:chgData name="Ahmed A" userId="37cbb6571667a5a4" providerId="LiveId" clId="{3D7CF16B-9403-47A0-BD4D-B23DBC87B717}" dt="2024-01-11T14:27:24.494" v="1676" actId="478"/>
          <ac:picMkLst>
            <pc:docMk/>
            <pc:sldMk cId="3043219461" sldId="267"/>
            <ac:picMk id="16" creationId="{AAB9EF02-9620-0504-5A6F-DCECEF7EEAE6}"/>
          </ac:picMkLst>
        </pc:picChg>
        <pc:picChg chg="add mod">
          <ac:chgData name="Ahmed A" userId="37cbb6571667a5a4" providerId="LiveId" clId="{3D7CF16B-9403-47A0-BD4D-B23DBC87B717}" dt="2024-01-12T01:47:20.922" v="4636" actId="1076"/>
          <ac:picMkLst>
            <pc:docMk/>
            <pc:sldMk cId="3043219461" sldId="267"/>
            <ac:picMk id="17" creationId="{4CC76637-3A07-CB69-58D9-ABAFAC47A21A}"/>
          </ac:picMkLst>
        </pc:picChg>
        <pc:picChg chg="add mod ord">
          <ac:chgData name="Ahmed A" userId="37cbb6571667a5a4" providerId="LiveId" clId="{3D7CF16B-9403-47A0-BD4D-B23DBC87B717}" dt="2024-01-11T14:38:05.774" v="1725" actId="1076"/>
          <ac:picMkLst>
            <pc:docMk/>
            <pc:sldMk cId="3043219461" sldId="267"/>
            <ac:picMk id="18" creationId="{CA89A6A3-199F-18B0-C15D-F63C9C40E357}"/>
          </ac:picMkLst>
        </pc:picChg>
        <pc:picChg chg="add mod">
          <ac:chgData name="Ahmed A" userId="37cbb6571667a5a4" providerId="LiveId" clId="{3D7CF16B-9403-47A0-BD4D-B23DBC87B717}" dt="2024-01-12T01:47:16.697" v="4635" actId="1076"/>
          <ac:picMkLst>
            <pc:docMk/>
            <pc:sldMk cId="3043219461" sldId="267"/>
            <ac:picMk id="19" creationId="{A76F720C-1099-8D6C-F865-DEE48F533F4B}"/>
          </ac:picMkLst>
        </pc:picChg>
        <pc:picChg chg="add mod">
          <ac:chgData name="Ahmed A" userId="37cbb6571667a5a4" providerId="LiveId" clId="{3D7CF16B-9403-47A0-BD4D-B23DBC87B717}" dt="2024-01-11T14:37:54.884" v="1713" actId="1076"/>
          <ac:picMkLst>
            <pc:docMk/>
            <pc:sldMk cId="3043219461" sldId="267"/>
            <ac:picMk id="20" creationId="{119B91B3-08E1-CF32-DAC7-DC2A24C98BE4}"/>
          </ac:picMkLst>
        </pc:picChg>
        <pc:picChg chg="add mod">
          <ac:chgData name="Ahmed A" userId="37cbb6571667a5a4" providerId="LiveId" clId="{3D7CF16B-9403-47A0-BD4D-B23DBC87B717}" dt="2024-01-12T01:47:16.697" v="4635" actId="1076"/>
          <ac:picMkLst>
            <pc:docMk/>
            <pc:sldMk cId="3043219461" sldId="267"/>
            <ac:picMk id="21" creationId="{5E2FB564-F3C5-AF8E-E5DF-54C6C939E1B2}"/>
          </ac:picMkLst>
        </pc:picChg>
        <pc:picChg chg="add del">
          <ac:chgData name="Ahmed A" userId="37cbb6571667a5a4" providerId="LiveId" clId="{3D7CF16B-9403-47A0-BD4D-B23DBC87B717}" dt="2024-01-11T14:31:01.704" v="1686" actId="22"/>
          <ac:picMkLst>
            <pc:docMk/>
            <pc:sldMk cId="3043219461" sldId="267"/>
            <ac:picMk id="22" creationId="{E618969C-0BAB-DF43-D40B-F4A6E742B727}"/>
          </ac:picMkLst>
        </pc:picChg>
        <pc:picChg chg="add mod">
          <ac:chgData name="Ahmed A" userId="37cbb6571667a5a4" providerId="LiveId" clId="{3D7CF16B-9403-47A0-BD4D-B23DBC87B717}" dt="2024-01-11T14:31:37.766" v="1689" actId="1076"/>
          <ac:picMkLst>
            <pc:docMk/>
            <pc:sldMk cId="3043219461" sldId="267"/>
            <ac:picMk id="24" creationId="{537A807C-D549-186A-2243-77F6B4E9EB4B}"/>
          </ac:picMkLst>
        </pc:picChg>
        <pc:picChg chg="add mod ord">
          <ac:chgData name="Ahmed A" userId="37cbb6571667a5a4" providerId="LiveId" clId="{3D7CF16B-9403-47A0-BD4D-B23DBC87B717}" dt="2024-01-11T14:37:37.714" v="1706" actId="170"/>
          <ac:picMkLst>
            <pc:docMk/>
            <pc:sldMk cId="3043219461" sldId="267"/>
            <ac:picMk id="26" creationId="{C8847995-2271-719F-AE8D-BB4B43B4981C}"/>
          </ac:picMkLst>
        </pc:picChg>
        <pc:picChg chg="add mod">
          <ac:chgData name="Ahmed A" userId="37cbb6571667a5a4" providerId="LiveId" clId="{3D7CF16B-9403-47A0-BD4D-B23DBC87B717}" dt="2024-01-11T14:39:26.756" v="1743" actId="1076"/>
          <ac:picMkLst>
            <pc:docMk/>
            <pc:sldMk cId="3043219461" sldId="267"/>
            <ac:picMk id="28" creationId="{EC660CEA-74AB-EE05-3B10-4FCF0F4AE2E0}"/>
          </ac:picMkLst>
        </pc:picChg>
        <pc:picChg chg="add mod">
          <ac:chgData name="Ahmed A" userId="37cbb6571667a5a4" providerId="LiveId" clId="{3D7CF16B-9403-47A0-BD4D-B23DBC87B717}" dt="2024-01-11T14:40:06.895" v="1746" actId="1076"/>
          <ac:picMkLst>
            <pc:docMk/>
            <pc:sldMk cId="3043219461" sldId="267"/>
            <ac:picMk id="30" creationId="{3772C9E3-587A-6E63-EFAC-5E2D0D749BC9}"/>
          </ac:picMkLst>
        </pc:picChg>
        <pc:picChg chg="add mod">
          <ac:chgData name="Ahmed A" userId="37cbb6571667a5a4" providerId="LiveId" clId="{3D7CF16B-9403-47A0-BD4D-B23DBC87B717}" dt="2024-01-11T14:40:44.570" v="1749" actId="1076"/>
          <ac:picMkLst>
            <pc:docMk/>
            <pc:sldMk cId="3043219461" sldId="267"/>
            <ac:picMk id="32" creationId="{2BB40FEA-2FEF-01FB-EB7D-8E61380B601F}"/>
          </ac:picMkLst>
        </pc:picChg>
        <pc:picChg chg="add mod">
          <ac:chgData name="Ahmed A" userId="37cbb6571667a5a4" providerId="LiveId" clId="{3D7CF16B-9403-47A0-BD4D-B23DBC87B717}" dt="2024-01-11T14:41:33.162" v="1753" actId="1076"/>
          <ac:picMkLst>
            <pc:docMk/>
            <pc:sldMk cId="3043219461" sldId="267"/>
            <ac:picMk id="36" creationId="{B0E08BEA-BFF6-5504-5109-1357D723E998}"/>
          </ac:picMkLst>
        </pc:picChg>
      </pc:sldChg>
      <pc:sldChg chg="addSp delSp modSp add mod delAnim modAnim">
        <pc:chgData name="Ahmed A" userId="37cbb6571667a5a4" providerId="LiveId" clId="{3D7CF16B-9403-47A0-BD4D-B23DBC87B717}" dt="2024-01-12T17:04:07.967" v="15279" actId="167"/>
        <pc:sldMkLst>
          <pc:docMk/>
          <pc:sldMk cId="313438333" sldId="268"/>
        </pc:sldMkLst>
        <pc:spChg chg="mod">
          <ac:chgData name="Ahmed A" userId="37cbb6571667a5a4" providerId="LiveId" clId="{3D7CF16B-9403-47A0-BD4D-B23DBC87B717}" dt="2024-01-11T14:56:00.233" v="2123" actId="20577"/>
          <ac:spMkLst>
            <pc:docMk/>
            <pc:sldMk cId="313438333" sldId="268"/>
            <ac:spMk id="33" creationId="{72D3991F-DD02-D196-F2BF-CF64F8363E24}"/>
          </ac:spMkLst>
        </pc:spChg>
        <pc:spChg chg="mod">
          <ac:chgData name="Ahmed A" userId="37cbb6571667a5a4" providerId="LiveId" clId="{3D7CF16B-9403-47A0-BD4D-B23DBC87B717}" dt="2024-01-11T15:33:16.743" v="2489" actId="20577"/>
          <ac:spMkLst>
            <pc:docMk/>
            <pc:sldMk cId="313438333" sldId="268"/>
            <ac:spMk id="34" creationId="{3CFDB0B9-425A-4C63-73D2-C793633A11FE}"/>
          </ac:spMkLst>
        </pc:spChg>
        <pc:grpChg chg="add del mod">
          <ac:chgData name="Ahmed A" userId="37cbb6571667a5a4" providerId="LiveId" clId="{3D7CF16B-9403-47A0-BD4D-B23DBC87B717}" dt="2024-01-11T15:19:58.815" v="2349" actId="165"/>
          <ac:grpSpMkLst>
            <pc:docMk/>
            <pc:sldMk cId="313438333" sldId="268"/>
            <ac:grpSpMk id="44" creationId="{DC32F510-D759-DA1D-A110-42D39D8D2209}"/>
          </ac:grpSpMkLst>
        </pc:grpChg>
        <pc:picChg chg="mod">
          <ac:chgData name="Ahmed A" userId="37cbb6571667a5a4" providerId="LiveId" clId="{3D7CF16B-9403-47A0-BD4D-B23DBC87B717}" dt="2024-01-11T15:14:19.093" v="2329" actId="1076"/>
          <ac:picMkLst>
            <pc:docMk/>
            <pc:sldMk cId="313438333" sldId="268"/>
            <ac:picMk id="2" creationId="{58557722-E21B-A072-C0F9-902E431142AA}"/>
          </ac:picMkLst>
        </pc:picChg>
        <pc:picChg chg="add mod">
          <ac:chgData name="Ahmed A" userId="37cbb6571667a5a4" providerId="LiveId" clId="{3D7CF16B-9403-47A0-BD4D-B23DBC87B717}" dt="2024-01-12T01:47:43.479" v="4641" actId="1076"/>
          <ac:picMkLst>
            <pc:docMk/>
            <pc:sldMk cId="313438333" sldId="268"/>
            <ac:picMk id="3" creationId="{209599F4-217A-51D3-4B53-0045CF78F680}"/>
          </ac:picMkLst>
        </pc:picChg>
        <pc:picChg chg="add mod topLvl">
          <ac:chgData name="Ahmed A" userId="37cbb6571667a5a4" providerId="LiveId" clId="{3D7CF16B-9403-47A0-BD4D-B23DBC87B717}" dt="2024-01-11T15:19:58.815" v="2349" actId="165"/>
          <ac:picMkLst>
            <pc:docMk/>
            <pc:sldMk cId="313438333" sldId="268"/>
            <ac:picMk id="4" creationId="{4684A90E-7DC6-3115-AF2C-05DF5BF53F1A}"/>
          </ac:picMkLst>
        </pc:picChg>
        <pc:picChg chg="add mod">
          <ac:chgData name="Ahmed A" userId="37cbb6571667a5a4" providerId="LiveId" clId="{3D7CF16B-9403-47A0-BD4D-B23DBC87B717}" dt="2024-01-12T01:47:39.967" v="4639" actId="1076"/>
          <ac:picMkLst>
            <pc:docMk/>
            <pc:sldMk cId="313438333" sldId="268"/>
            <ac:picMk id="5" creationId="{85559D4E-8A96-CC6A-F74A-FC3442145188}"/>
          </ac:picMkLst>
        </pc:picChg>
        <pc:picChg chg="add mod">
          <ac:chgData name="Ahmed A" userId="37cbb6571667a5a4" providerId="LiveId" clId="{3D7CF16B-9403-47A0-BD4D-B23DBC87B717}" dt="2024-01-12T01:47:41.574" v="4640" actId="1076"/>
          <ac:picMkLst>
            <pc:docMk/>
            <pc:sldMk cId="313438333" sldId="268"/>
            <ac:picMk id="6" creationId="{69ACE6FB-A0AA-16BC-8A25-ACA9EF84B56E}"/>
          </ac:picMkLst>
        </pc:picChg>
        <pc:picChg chg="del">
          <ac:chgData name="Ahmed A" userId="37cbb6571667a5a4" providerId="LiveId" clId="{3D7CF16B-9403-47A0-BD4D-B23DBC87B717}" dt="2024-01-11T14:56:33.433" v="2245" actId="478"/>
          <ac:picMkLst>
            <pc:docMk/>
            <pc:sldMk cId="313438333" sldId="268"/>
            <ac:picMk id="6" creationId="{C2C23F6C-B096-36A0-992E-B572F505DB74}"/>
          </ac:picMkLst>
        </pc:picChg>
        <pc:picChg chg="add mod topLvl">
          <ac:chgData name="Ahmed A" userId="37cbb6571667a5a4" providerId="LiveId" clId="{3D7CF16B-9403-47A0-BD4D-B23DBC87B717}" dt="2024-01-11T15:19:58.815" v="2349" actId="165"/>
          <ac:picMkLst>
            <pc:docMk/>
            <pc:sldMk cId="313438333" sldId="268"/>
            <ac:picMk id="7" creationId="{3EE0D395-A120-24D2-4D5F-68E265013395}"/>
          </ac:picMkLst>
        </pc:picChg>
        <pc:picChg chg="add mod">
          <ac:chgData name="Ahmed A" userId="37cbb6571667a5a4" providerId="LiveId" clId="{3D7CF16B-9403-47A0-BD4D-B23DBC87B717}" dt="2024-01-12T01:47:37.911" v="4638" actId="1076"/>
          <ac:picMkLst>
            <pc:docMk/>
            <pc:sldMk cId="313438333" sldId="268"/>
            <ac:picMk id="8" creationId="{68F52F8F-346C-8B92-4CD9-91BDABCB011B}"/>
          </ac:picMkLst>
        </pc:picChg>
        <pc:picChg chg="del">
          <ac:chgData name="Ahmed A" userId="37cbb6571667a5a4" providerId="LiveId" clId="{3D7CF16B-9403-47A0-BD4D-B23DBC87B717}" dt="2024-01-11T14:56:33.433" v="2245" actId="478"/>
          <ac:picMkLst>
            <pc:docMk/>
            <pc:sldMk cId="313438333" sldId="268"/>
            <ac:picMk id="8" creationId="{B2290B5E-F9C0-F94F-791E-BC5408531D66}"/>
          </ac:picMkLst>
        </pc:picChg>
        <pc:picChg chg="add mod ord">
          <ac:chgData name="Ahmed A" userId="37cbb6571667a5a4" providerId="LiveId" clId="{3D7CF16B-9403-47A0-BD4D-B23DBC87B717}" dt="2024-01-12T17:04:07.967" v="15279" actId="167"/>
          <ac:picMkLst>
            <pc:docMk/>
            <pc:sldMk cId="313438333" sldId="268"/>
            <ac:picMk id="9" creationId="{FECEC016-22A1-6648-F486-7F7E9BC929B0}"/>
          </ac:picMkLst>
        </pc:picChg>
        <pc:picChg chg="del">
          <ac:chgData name="Ahmed A" userId="37cbb6571667a5a4" providerId="LiveId" clId="{3D7CF16B-9403-47A0-BD4D-B23DBC87B717}" dt="2024-01-11T14:56:33.433" v="2245" actId="478"/>
          <ac:picMkLst>
            <pc:docMk/>
            <pc:sldMk cId="313438333" sldId="268"/>
            <ac:picMk id="10" creationId="{0B3F3338-C100-31C2-8F47-D0F90F2F5D30}"/>
          </ac:picMkLst>
        </pc:picChg>
        <pc:picChg chg="add mod ord topLvl">
          <ac:chgData name="Ahmed A" userId="37cbb6571667a5a4" providerId="LiveId" clId="{3D7CF16B-9403-47A0-BD4D-B23DBC87B717}" dt="2024-01-11T15:19:58.815" v="2349" actId="165"/>
          <ac:picMkLst>
            <pc:docMk/>
            <pc:sldMk cId="313438333" sldId="268"/>
            <ac:picMk id="11" creationId="{BB583745-E446-040A-9E7A-145DC561326A}"/>
          </ac:picMkLst>
        </pc:picChg>
        <pc:picChg chg="del">
          <ac:chgData name="Ahmed A" userId="37cbb6571667a5a4" providerId="LiveId" clId="{3D7CF16B-9403-47A0-BD4D-B23DBC87B717}" dt="2024-01-11T14:56:33.433" v="2245" actId="478"/>
          <ac:picMkLst>
            <pc:docMk/>
            <pc:sldMk cId="313438333" sldId="268"/>
            <ac:picMk id="12" creationId="{6197A8D5-8E81-B15B-E9D9-1243E074F594}"/>
          </ac:picMkLst>
        </pc:picChg>
        <pc:picChg chg="del">
          <ac:chgData name="Ahmed A" userId="37cbb6571667a5a4" providerId="LiveId" clId="{3D7CF16B-9403-47A0-BD4D-B23DBC87B717}" dt="2024-01-11T14:56:33.433" v="2245" actId="478"/>
          <ac:picMkLst>
            <pc:docMk/>
            <pc:sldMk cId="313438333" sldId="268"/>
            <ac:picMk id="14" creationId="{F2878463-C122-9894-074A-331B6EE3909F}"/>
          </ac:picMkLst>
        </pc:picChg>
        <pc:picChg chg="add del">
          <ac:chgData name="Ahmed A" userId="37cbb6571667a5a4" providerId="LiveId" clId="{3D7CF16B-9403-47A0-BD4D-B23DBC87B717}" dt="2024-01-11T15:03:14.235" v="2270" actId="22"/>
          <ac:picMkLst>
            <pc:docMk/>
            <pc:sldMk cId="313438333" sldId="268"/>
            <ac:picMk id="15" creationId="{D26DB563-FD7B-C81E-AF47-77C8C7C1468C}"/>
          </ac:picMkLst>
        </pc:picChg>
        <pc:picChg chg="add mod topLvl">
          <ac:chgData name="Ahmed A" userId="37cbb6571667a5a4" providerId="LiveId" clId="{3D7CF16B-9403-47A0-BD4D-B23DBC87B717}" dt="2024-01-11T15:19:58.815" v="2349" actId="165"/>
          <ac:picMkLst>
            <pc:docMk/>
            <pc:sldMk cId="313438333" sldId="268"/>
            <ac:picMk id="17" creationId="{9822CA41-91EF-AF17-3262-B3283A00D0A6}"/>
          </ac:picMkLst>
        </pc:picChg>
        <pc:picChg chg="del">
          <ac:chgData name="Ahmed A" userId="37cbb6571667a5a4" providerId="LiveId" clId="{3D7CF16B-9403-47A0-BD4D-B23DBC87B717}" dt="2024-01-11T14:56:33.433" v="2245" actId="478"/>
          <ac:picMkLst>
            <pc:docMk/>
            <pc:sldMk cId="313438333" sldId="268"/>
            <ac:picMk id="18" creationId="{CA89A6A3-199F-18B0-C15D-F63C9C40E357}"/>
          </ac:picMkLst>
        </pc:picChg>
        <pc:picChg chg="del">
          <ac:chgData name="Ahmed A" userId="37cbb6571667a5a4" providerId="LiveId" clId="{3D7CF16B-9403-47A0-BD4D-B23DBC87B717}" dt="2024-01-11T14:56:33.433" v="2245" actId="478"/>
          <ac:picMkLst>
            <pc:docMk/>
            <pc:sldMk cId="313438333" sldId="268"/>
            <ac:picMk id="20" creationId="{119B91B3-08E1-CF32-DAC7-DC2A24C98BE4}"/>
          </ac:picMkLst>
        </pc:picChg>
        <pc:picChg chg="add mod topLvl">
          <ac:chgData name="Ahmed A" userId="37cbb6571667a5a4" providerId="LiveId" clId="{3D7CF16B-9403-47A0-BD4D-B23DBC87B717}" dt="2024-01-11T15:19:58.815" v="2349" actId="165"/>
          <ac:picMkLst>
            <pc:docMk/>
            <pc:sldMk cId="313438333" sldId="268"/>
            <ac:picMk id="21" creationId="{7E59ED33-4752-E1E7-0DF8-5AC007DB924B}"/>
          </ac:picMkLst>
        </pc:picChg>
        <pc:picChg chg="add mod topLvl">
          <ac:chgData name="Ahmed A" userId="37cbb6571667a5a4" providerId="LiveId" clId="{3D7CF16B-9403-47A0-BD4D-B23DBC87B717}" dt="2024-01-11T15:19:58.815" v="2349" actId="165"/>
          <ac:picMkLst>
            <pc:docMk/>
            <pc:sldMk cId="313438333" sldId="268"/>
            <ac:picMk id="23" creationId="{1361123E-CEC7-42B5-CBB3-AE6F4C287A7C}"/>
          </ac:picMkLst>
        </pc:picChg>
        <pc:picChg chg="del">
          <ac:chgData name="Ahmed A" userId="37cbb6571667a5a4" providerId="LiveId" clId="{3D7CF16B-9403-47A0-BD4D-B23DBC87B717}" dt="2024-01-11T14:56:34.704" v="2246" actId="478"/>
          <ac:picMkLst>
            <pc:docMk/>
            <pc:sldMk cId="313438333" sldId="268"/>
            <ac:picMk id="24" creationId="{537A807C-D549-186A-2243-77F6B4E9EB4B}"/>
          </ac:picMkLst>
        </pc:picChg>
        <pc:picChg chg="del">
          <ac:chgData name="Ahmed A" userId="37cbb6571667a5a4" providerId="LiveId" clId="{3D7CF16B-9403-47A0-BD4D-B23DBC87B717}" dt="2024-01-11T14:56:33.433" v="2245" actId="478"/>
          <ac:picMkLst>
            <pc:docMk/>
            <pc:sldMk cId="313438333" sldId="268"/>
            <ac:picMk id="26" creationId="{C8847995-2271-719F-AE8D-BB4B43B4981C}"/>
          </ac:picMkLst>
        </pc:picChg>
        <pc:picChg chg="add mod topLvl">
          <ac:chgData name="Ahmed A" userId="37cbb6571667a5a4" providerId="LiveId" clId="{3D7CF16B-9403-47A0-BD4D-B23DBC87B717}" dt="2024-01-11T15:19:58.815" v="2349" actId="165"/>
          <ac:picMkLst>
            <pc:docMk/>
            <pc:sldMk cId="313438333" sldId="268"/>
            <ac:picMk id="27" creationId="{8591AB08-221D-7D3D-CC73-F238EF5E8594}"/>
          </ac:picMkLst>
        </pc:picChg>
        <pc:picChg chg="del">
          <ac:chgData name="Ahmed A" userId="37cbb6571667a5a4" providerId="LiveId" clId="{3D7CF16B-9403-47A0-BD4D-B23DBC87B717}" dt="2024-01-11T14:56:33.433" v="2245" actId="478"/>
          <ac:picMkLst>
            <pc:docMk/>
            <pc:sldMk cId="313438333" sldId="268"/>
            <ac:picMk id="28" creationId="{EC660CEA-74AB-EE05-3B10-4FCF0F4AE2E0}"/>
          </ac:picMkLst>
        </pc:picChg>
        <pc:picChg chg="del">
          <ac:chgData name="Ahmed A" userId="37cbb6571667a5a4" providerId="LiveId" clId="{3D7CF16B-9403-47A0-BD4D-B23DBC87B717}" dt="2024-01-11T14:56:33.433" v="2245" actId="478"/>
          <ac:picMkLst>
            <pc:docMk/>
            <pc:sldMk cId="313438333" sldId="268"/>
            <ac:picMk id="30" creationId="{3772C9E3-587A-6E63-EFAC-5E2D0D749BC9}"/>
          </ac:picMkLst>
        </pc:picChg>
        <pc:picChg chg="add mod ord topLvl">
          <ac:chgData name="Ahmed A" userId="37cbb6571667a5a4" providerId="LiveId" clId="{3D7CF16B-9403-47A0-BD4D-B23DBC87B717}" dt="2024-01-11T15:19:58.815" v="2349" actId="165"/>
          <ac:picMkLst>
            <pc:docMk/>
            <pc:sldMk cId="313438333" sldId="268"/>
            <ac:picMk id="31" creationId="{CB1A6811-E89F-F863-BE35-6F0EDECAE05C}"/>
          </ac:picMkLst>
        </pc:picChg>
        <pc:picChg chg="del">
          <ac:chgData name="Ahmed A" userId="37cbb6571667a5a4" providerId="LiveId" clId="{3D7CF16B-9403-47A0-BD4D-B23DBC87B717}" dt="2024-01-11T14:56:33.433" v="2245" actId="478"/>
          <ac:picMkLst>
            <pc:docMk/>
            <pc:sldMk cId="313438333" sldId="268"/>
            <ac:picMk id="32" creationId="{2BB40FEA-2FEF-01FB-EB7D-8E61380B601F}"/>
          </ac:picMkLst>
        </pc:picChg>
        <pc:picChg chg="del">
          <ac:chgData name="Ahmed A" userId="37cbb6571667a5a4" providerId="LiveId" clId="{3D7CF16B-9403-47A0-BD4D-B23DBC87B717}" dt="2024-01-11T14:56:33.433" v="2245" actId="478"/>
          <ac:picMkLst>
            <pc:docMk/>
            <pc:sldMk cId="313438333" sldId="268"/>
            <ac:picMk id="36" creationId="{B0E08BEA-BFF6-5504-5109-1357D723E998}"/>
          </ac:picMkLst>
        </pc:picChg>
        <pc:picChg chg="add mod topLvl">
          <ac:chgData name="Ahmed A" userId="37cbb6571667a5a4" providerId="LiveId" clId="{3D7CF16B-9403-47A0-BD4D-B23DBC87B717}" dt="2024-01-11T15:32:38.412" v="2352" actId="1076"/>
          <ac:picMkLst>
            <pc:docMk/>
            <pc:sldMk cId="313438333" sldId="268"/>
            <ac:picMk id="37" creationId="{B0EB73DA-6E97-5B0E-FA20-25139526F6AD}"/>
          </ac:picMkLst>
        </pc:picChg>
        <pc:picChg chg="add mod topLvl">
          <ac:chgData name="Ahmed A" userId="37cbb6571667a5a4" providerId="LiveId" clId="{3D7CF16B-9403-47A0-BD4D-B23DBC87B717}" dt="2024-01-11T15:32:41.031" v="2353" actId="1076"/>
          <ac:picMkLst>
            <pc:docMk/>
            <pc:sldMk cId="313438333" sldId="268"/>
            <ac:picMk id="39" creationId="{1A499FDA-5E04-A5D0-226E-6D036906CC6B}"/>
          </ac:picMkLst>
        </pc:picChg>
        <pc:picChg chg="add mod topLvl">
          <ac:chgData name="Ahmed A" userId="37cbb6571667a5a4" providerId="LiveId" clId="{3D7CF16B-9403-47A0-BD4D-B23DBC87B717}" dt="2024-01-11T15:19:58.815" v="2349" actId="165"/>
          <ac:picMkLst>
            <pc:docMk/>
            <pc:sldMk cId="313438333" sldId="268"/>
            <ac:picMk id="41" creationId="{E8683DA3-66FF-AD5F-DCF9-46FEEB719A66}"/>
          </ac:picMkLst>
        </pc:picChg>
        <pc:picChg chg="add mod topLvl">
          <ac:chgData name="Ahmed A" userId="37cbb6571667a5a4" providerId="LiveId" clId="{3D7CF16B-9403-47A0-BD4D-B23DBC87B717}" dt="2024-01-11T15:19:58.815" v="2349" actId="165"/>
          <ac:picMkLst>
            <pc:docMk/>
            <pc:sldMk cId="313438333" sldId="268"/>
            <ac:picMk id="43" creationId="{E2044E9B-8425-A763-C0F4-DCB38D6BC869}"/>
          </ac:picMkLst>
        </pc:picChg>
      </pc:sldChg>
      <pc:sldChg chg="addSp delSp modSp add mod modAnim">
        <pc:chgData name="Ahmed A" userId="37cbb6571667a5a4" providerId="LiveId" clId="{3D7CF16B-9403-47A0-BD4D-B23DBC87B717}" dt="2024-01-12T19:46:53.952" v="15788"/>
        <pc:sldMkLst>
          <pc:docMk/>
          <pc:sldMk cId="3093141022" sldId="269"/>
        </pc:sldMkLst>
        <pc:spChg chg="mod">
          <ac:chgData name="Ahmed A" userId="37cbb6571667a5a4" providerId="LiveId" clId="{3D7CF16B-9403-47A0-BD4D-B23DBC87B717}" dt="2024-01-11T17:14:17.011" v="2508" actId="20577"/>
          <ac:spMkLst>
            <pc:docMk/>
            <pc:sldMk cId="3093141022" sldId="269"/>
            <ac:spMk id="33" creationId="{72D3991F-DD02-D196-F2BF-CF64F8363E24}"/>
          </ac:spMkLst>
        </pc:spChg>
        <pc:spChg chg="mod">
          <ac:chgData name="Ahmed A" userId="37cbb6571667a5a4" providerId="LiveId" clId="{3D7CF16B-9403-47A0-BD4D-B23DBC87B717}" dt="2024-01-12T19:46:53.952" v="15788"/>
          <ac:spMkLst>
            <pc:docMk/>
            <pc:sldMk cId="3093141022" sldId="269"/>
            <ac:spMk id="34" creationId="{3CFDB0B9-425A-4C63-73D2-C793633A11FE}"/>
          </ac:spMkLst>
        </pc:spChg>
        <pc:picChg chg="del mod">
          <ac:chgData name="Ahmed A" userId="37cbb6571667a5a4" providerId="LiveId" clId="{3D7CF16B-9403-47A0-BD4D-B23DBC87B717}" dt="2024-01-11T17:25:00.910" v="2516" actId="478"/>
          <ac:picMkLst>
            <pc:docMk/>
            <pc:sldMk cId="3093141022" sldId="269"/>
            <ac:picMk id="2" creationId="{58557722-E21B-A072-C0F9-902E431142AA}"/>
          </ac:picMkLst>
        </pc:picChg>
        <pc:picChg chg="del">
          <ac:chgData name="Ahmed A" userId="37cbb6571667a5a4" providerId="LiveId" clId="{3D7CF16B-9403-47A0-BD4D-B23DBC87B717}" dt="2024-01-11T17:24:44.603" v="2509" actId="478"/>
          <ac:picMkLst>
            <pc:docMk/>
            <pc:sldMk cId="3093141022" sldId="269"/>
            <ac:picMk id="4" creationId="{4684A90E-7DC6-3115-AF2C-05DF5BF53F1A}"/>
          </ac:picMkLst>
        </pc:picChg>
        <pc:picChg chg="add mod">
          <ac:chgData name="Ahmed A" userId="37cbb6571667a5a4" providerId="LiveId" clId="{3D7CF16B-9403-47A0-BD4D-B23DBC87B717}" dt="2024-01-11T17:26:22.476" v="2524" actId="1076"/>
          <ac:picMkLst>
            <pc:docMk/>
            <pc:sldMk cId="3093141022" sldId="269"/>
            <ac:picMk id="5" creationId="{DADCEEB1-1500-E982-4C67-B51C7C43EB21}"/>
          </ac:picMkLst>
        </pc:picChg>
        <pc:picChg chg="del">
          <ac:chgData name="Ahmed A" userId="37cbb6571667a5a4" providerId="LiveId" clId="{3D7CF16B-9403-47A0-BD4D-B23DBC87B717}" dt="2024-01-11T17:24:44.603" v="2509" actId="478"/>
          <ac:picMkLst>
            <pc:docMk/>
            <pc:sldMk cId="3093141022" sldId="269"/>
            <ac:picMk id="7" creationId="{3EE0D395-A120-24D2-4D5F-68E265013395}"/>
          </ac:picMkLst>
        </pc:picChg>
        <pc:picChg chg="add mod ord modCrop">
          <ac:chgData name="Ahmed A" userId="37cbb6571667a5a4" providerId="LiveId" clId="{3D7CF16B-9403-47A0-BD4D-B23DBC87B717}" dt="2024-01-11T17:26:12.945" v="2522" actId="167"/>
          <ac:picMkLst>
            <pc:docMk/>
            <pc:sldMk cId="3093141022" sldId="269"/>
            <ac:picMk id="8" creationId="{07084CDC-02BE-FC91-8AF3-85016A4DF40D}"/>
          </ac:picMkLst>
        </pc:picChg>
        <pc:picChg chg="add del">
          <ac:chgData name="Ahmed A" userId="37cbb6571667a5a4" providerId="LiveId" clId="{3D7CF16B-9403-47A0-BD4D-B23DBC87B717}" dt="2024-01-11T17:26:37.486" v="2526" actId="22"/>
          <ac:picMkLst>
            <pc:docMk/>
            <pc:sldMk cId="3093141022" sldId="269"/>
            <ac:picMk id="10" creationId="{1A356ADF-F5F9-5F5C-6F5F-6B8B94F222F5}"/>
          </ac:picMkLst>
        </pc:picChg>
        <pc:picChg chg="del">
          <ac:chgData name="Ahmed A" userId="37cbb6571667a5a4" providerId="LiveId" clId="{3D7CF16B-9403-47A0-BD4D-B23DBC87B717}" dt="2024-01-11T17:24:44.603" v="2509" actId="478"/>
          <ac:picMkLst>
            <pc:docMk/>
            <pc:sldMk cId="3093141022" sldId="269"/>
            <ac:picMk id="11" creationId="{BB583745-E446-040A-9E7A-145DC561326A}"/>
          </ac:picMkLst>
        </pc:picChg>
        <pc:picChg chg="add mod">
          <ac:chgData name="Ahmed A" userId="37cbb6571667a5a4" providerId="LiveId" clId="{3D7CF16B-9403-47A0-BD4D-B23DBC87B717}" dt="2024-01-11T17:26:57.754" v="2529" actId="1076"/>
          <ac:picMkLst>
            <pc:docMk/>
            <pc:sldMk cId="3093141022" sldId="269"/>
            <ac:picMk id="13" creationId="{9C9B71DF-5A06-2AAB-FA98-9E271CEA3BA3}"/>
          </ac:picMkLst>
        </pc:picChg>
        <pc:picChg chg="add mod">
          <ac:chgData name="Ahmed A" userId="37cbb6571667a5a4" providerId="LiveId" clId="{3D7CF16B-9403-47A0-BD4D-B23DBC87B717}" dt="2024-01-11T17:27:29.410" v="2532" actId="1076"/>
          <ac:picMkLst>
            <pc:docMk/>
            <pc:sldMk cId="3093141022" sldId="269"/>
            <ac:picMk id="15" creationId="{BC115778-A0FD-DCAE-2109-8968460FAC14}"/>
          </ac:picMkLst>
        </pc:picChg>
        <pc:picChg chg="del">
          <ac:chgData name="Ahmed A" userId="37cbb6571667a5a4" providerId="LiveId" clId="{3D7CF16B-9403-47A0-BD4D-B23DBC87B717}" dt="2024-01-11T17:24:44.603" v="2509" actId="478"/>
          <ac:picMkLst>
            <pc:docMk/>
            <pc:sldMk cId="3093141022" sldId="269"/>
            <ac:picMk id="17" creationId="{9822CA41-91EF-AF17-3262-B3283A00D0A6}"/>
          </ac:picMkLst>
        </pc:picChg>
        <pc:picChg chg="add mod">
          <ac:chgData name="Ahmed A" userId="37cbb6571667a5a4" providerId="LiveId" clId="{3D7CF16B-9403-47A0-BD4D-B23DBC87B717}" dt="2024-01-11T17:35:07.994" v="2539" actId="1076"/>
          <ac:picMkLst>
            <pc:docMk/>
            <pc:sldMk cId="3093141022" sldId="269"/>
            <ac:picMk id="18" creationId="{63B8B531-22CF-B5A1-17AD-08110DF91D75}"/>
          </ac:picMkLst>
        </pc:picChg>
        <pc:picChg chg="add mod ord">
          <ac:chgData name="Ahmed A" userId="37cbb6571667a5a4" providerId="LiveId" clId="{3D7CF16B-9403-47A0-BD4D-B23DBC87B717}" dt="2024-01-11T17:35:30.814" v="2578" actId="1036"/>
          <ac:picMkLst>
            <pc:docMk/>
            <pc:sldMk cId="3093141022" sldId="269"/>
            <ac:picMk id="20" creationId="{4CF0CCE5-CAE2-2098-E413-C60AB28B399E}"/>
          </ac:picMkLst>
        </pc:picChg>
        <pc:picChg chg="del">
          <ac:chgData name="Ahmed A" userId="37cbb6571667a5a4" providerId="LiveId" clId="{3D7CF16B-9403-47A0-BD4D-B23DBC87B717}" dt="2024-01-11T17:24:44.603" v="2509" actId="478"/>
          <ac:picMkLst>
            <pc:docMk/>
            <pc:sldMk cId="3093141022" sldId="269"/>
            <ac:picMk id="21" creationId="{7E59ED33-4752-E1E7-0DF8-5AC007DB924B}"/>
          </ac:picMkLst>
        </pc:picChg>
        <pc:picChg chg="del">
          <ac:chgData name="Ahmed A" userId="37cbb6571667a5a4" providerId="LiveId" clId="{3D7CF16B-9403-47A0-BD4D-B23DBC87B717}" dt="2024-01-11T17:24:44.603" v="2509" actId="478"/>
          <ac:picMkLst>
            <pc:docMk/>
            <pc:sldMk cId="3093141022" sldId="269"/>
            <ac:picMk id="23" creationId="{1361123E-CEC7-42B5-CBB3-AE6F4C287A7C}"/>
          </ac:picMkLst>
        </pc:picChg>
        <pc:picChg chg="del">
          <ac:chgData name="Ahmed A" userId="37cbb6571667a5a4" providerId="LiveId" clId="{3D7CF16B-9403-47A0-BD4D-B23DBC87B717}" dt="2024-01-11T17:24:44.603" v="2509" actId="478"/>
          <ac:picMkLst>
            <pc:docMk/>
            <pc:sldMk cId="3093141022" sldId="269"/>
            <ac:picMk id="27" creationId="{8591AB08-221D-7D3D-CC73-F238EF5E8594}"/>
          </ac:picMkLst>
        </pc:picChg>
        <pc:picChg chg="del">
          <ac:chgData name="Ahmed A" userId="37cbb6571667a5a4" providerId="LiveId" clId="{3D7CF16B-9403-47A0-BD4D-B23DBC87B717}" dt="2024-01-11T17:24:44.603" v="2509" actId="478"/>
          <ac:picMkLst>
            <pc:docMk/>
            <pc:sldMk cId="3093141022" sldId="269"/>
            <ac:picMk id="31" creationId="{CB1A6811-E89F-F863-BE35-6F0EDECAE05C}"/>
          </ac:picMkLst>
        </pc:picChg>
        <pc:picChg chg="del">
          <ac:chgData name="Ahmed A" userId="37cbb6571667a5a4" providerId="LiveId" clId="{3D7CF16B-9403-47A0-BD4D-B23DBC87B717}" dt="2024-01-11T17:24:44.603" v="2509" actId="478"/>
          <ac:picMkLst>
            <pc:docMk/>
            <pc:sldMk cId="3093141022" sldId="269"/>
            <ac:picMk id="37" creationId="{B0EB73DA-6E97-5B0E-FA20-25139526F6AD}"/>
          </ac:picMkLst>
        </pc:picChg>
        <pc:picChg chg="del">
          <ac:chgData name="Ahmed A" userId="37cbb6571667a5a4" providerId="LiveId" clId="{3D7CF16B-9403-47A0-BD4D-B23DBC87B717}" dt="2024-01-11T17:24:44.603" v="2509" actId="478"/>
          <ac:picMkLst>
            <pc:docMk/>
            <pc:sldMk cId="3093141022" sldId="269"/>
            <ac:picMk id="39" creationId="{1A499FDA-5E04-A5D0-226E-6D036906CC6B}"/>
          </ac:picMkLst>
        </pc:picChg>
        <pc:picChg chg="del">
          <ac:chgData name="Ahmed A" userId="37cbb6571667a5a4" providerId="LiveId" clId="{3D7CF16B-9403-47A0-BD4D-B23DBC87B717}" dt="2024-01-11T17:24:44.603" v="2509" actId="478"/>
          <ac:picMkLst>
            <pc:docMk/>
            <pc:sldMk cId="3093141022" sldId="269"/>
            <ac:picMk id="41" creationId="{E8683DA3-66FF-AD5F-DCF9-46FEEB719A66}"/>
          </ac:picMkLst>
        </pc:picChg>
        <pc:picChg chg="del">
          <ac:chgData name="Ahmed A" userId="37cbb6571667a5a4" providerId="LiveId" clId="{3D7CF16B-9403-47A0-BD4D-B23DBC87B717}" dt="2024-01-11T17:24:44.603" v="2509" actId="478"/>
          <ac:picMkLst>
            <pc:docMk/>
            <pc:sldMk cId="3093141022" sldId="269"/>
            <ac:picMk id="43" creationId="{E2044E9B-8425-A763-C0F4-DCB38D6BC869}"/>
          </ac:picMkLst>
        </pc:picChg>
      </pc:sldChg>
      <pc:sldChg chg="addSp delSp modSp new mod ord modTransition">
        <pc:chgData name="Ahmed A" userId="37cbb6571667a5a4" providerId="LiveId" clId="{3D7CF16B-9403-47A0-BD4D-B23DBC87B717}" dt="2024-01-12T19:48:39.968" v="15881" actId="20577"/>
        <pc:sldMkLst>
          <pc:docMk/>
          <pc:sldMk cId="1508897936" sldId="270"/>
        </pc:sldMkLst>
        <pc:spChg chg="add mod">
          <ac:chgData name="Ahmed A" userId="37cbb6571667a5a4" providerId="LiveId" clId="{3D7CF16B-9403-47A0-BD4D-B23DBC87B717}" dt="2024-01-12T01:48:05.398" v="4644" actId="1076"/>
          <ac:spMkLst>
            <pc:docMk/>
            <pc:sldMk cId="1508897936" sldId="270"/>
            <ac:spMk id="2" creationId="{0C410DB0-A024-0B57-653D-BABA5A26647F}"/>
          </ac:spMkLst>
        </pc:spChg>
        <pc:spChg chg="add del mod">
          <ac:chgData name="Ahmed A" userId="37cbb6571667a5a4" providerId="LiveId" clId="{3D7CF16B-9403-47A0-BD4D-B23DBC87B717}" dt="2024-01-11T18:16:30.855" v="2731" actId="478"/>
          <ac:spMkLst>
            <pc:docMk/>
            <pc:sldMk cId="1508897936" sldId="270"/>
            <ac:spMk id="18" creationId="{972BFBB1-FD66-1D6C-B06F-4EA9BD43D130}"/>
          </ac:spMkLst>
        </pc:spChg>
        <pc:spChg chg="add del mod">
          <ac:chgData name="Ahmed A" userId="37cbb6571667a5a4" providerId="LiveId" clId="{3D7CF16B-9403-47A0-BD4D-B23DBC87B717}" dt="2024-01-11T18:19:25.462" v="2772" actId="478"/>
          <ac:spMkLst>
            <pc:docMk/>
            <pc:sldMk cId="1508897936" sldId="270"/>
            <ac:spMk id="19" creationId="{133BB68D-BBDD-21E0-E9B8-986E6D4C7DE2}"/>
          </ac:spMkLst>
        </pc:spChg>
        <pc:spChg chg="add del mod ord">
          <ac:chgData name="Ahmed A" userId="37cbb6571667a5a4" providerId="LiveId" clId="{3D7CF16B-9403-47A0-BD4D-B23DBC87B717}" dt="2024-01-11T18:19:18.037" v="2768" actId="478"/>
          <ac:spMkLst>
            <pc:docMk/>
            <pc:sldMk cId="1508897936" sldId="270"/>
            <ac:spMk id="20" creationId="{23FF4BF6-647A-B16F-418A-5D829FBBAC6B}"/>
          </ac:spMkLst>
        </pc:spChg>
        <pc:spChg chg="add mod">
          <ac:chgData name="Ahmed A" userId="37cbb6571667a5a4" providerId="LiveId" clId="{3D7CF16B-9403-47A0-BD4D-B23DBC87B717}" dt="2024-01-11T18:23:46.003" v="3067" actId="20577"/>
          <ac:spMkLst>
            <pc:docMk/>
            <pc:sldMk cId="1508897936" sldId="270"/>
            <ac:spMk id="25" creationId="{95D872E6-70B8-27A4-D173-DA46D3024753}"/>
          </ac:spMkLst>
        </pc:spChg>
        <pc:spChg chg="add mod">
          <ac:chgData name="Ahmed A" userId="37cbb6571667a5a4" providerId="LiveId" clId="{3D7CF16B-9403-47A0-BD4D-B23DBC87B717}" dt="2024-01-12T19:48:39.968" v="15881" actId="20577"/>
          <ac:spMkLst>
            <pc:docMk/>
            <pc:sldMk cId="1508897936" sldId="270"/>
            <ac:spMk id="26" creationId="{7F534130-7EBD-9791-D1EA-3A4416DF891B}"/>
          </ac:spMkLst>
        </pc:spChg>
        <pc:spChg chg="add mod ord">
          <ac:chgData name="Ahmed A" userId="37cbb6571667a5a4" providerId="LiveId" clId="{3D7CF16B-9403-47A0-BD4D-B23DBC87B717}" dt="2024-01-12T01:23:49.662" v="4260" actId="1076"/>
          <ac:spMkLst>
            <pc:docMk/>
            <pc:sldMk cId="1508897936" sldId="270"/>
            <ac:spMk id="27" creationId="{F2C03F3E-F5A5-F9B1-64A9-6609F9D908C9}"/>
          </ac:spMkLst>
        </pc:spChg>
        <pc:picChg chg="add del mod">
          <ac:chgData name="Ahmed A" userId="37cbb6571667a5a4" providerId="LiveId" clId="{3D7CF16B-9403-47A0-BD4D-B23DBC87B717}" dt="2024-01-11T18:11:45.556" v="2652" actId="478"/>
          <ac:picMkLst>
            <pc:docMk/>
            <pc:sldMk cId="1508897936" sldId="270"/>
            <ac:picMk id="3" creationId="{D8030BD7-A1CF-551A-E2F9-1DA4EC231303}"/>
          </ac:picMkLst>
        </pc:picChg>
        <pc:picChg chg="add del mod modCrop">
          <ac:chgData name="Ahmed A" userId="37cbb6571667a5a4" providerId="LiveId" clId="{3D7CF16B-9403-47A0-BD4D-B23DBC87B717}" dt="2024-01-11T18:19:22.876" v="2771" actId="478"/>
          <ac:picMkLst>
            <pc:docMk/>
            <pc:sldMk cId="1508897936" sldId="270"/>
            <ac:picMk id="5" creationId="{78BFEA8A-6179-CE7C-FED1-FCB7CE1BC519}"/>
          </ac:picMkLst>
        </pc:picChg>
        <pc:picChg chg="add del mod">
          <ac:chgData name="Ahmed A" userId="37cbb6571667a5a4" providerId="LiveId" clId="{3D7CF16B-9403-47A0-BD4D-B23DBC87B717}" dt="2024-01-11T18:13:00.479" v="2660" actId="22"/>
          <ac:picMkLst>
            <pc:docMk/>
            <pc:sldMk cId="1508897936" sldId="270"/>
            <ac:picMk id="7" creationId="{6A718668-B23A-1B95-6C42-DEE8332C03D8}"/>
          </ac:picMkLst>
        </pc:picChg>
        <pc:picChg chg="add del mod">
          <ac:chgData name="Ahmed A" userId="37cbb6571667a5a4" providerId="LiveId" clId="{3D7CF16B-9403-47A0-BD4D-B23DBC87B717}" dt="2024-01-11T18:19:20.269" v="2769" actId="478"/>
          <ac:picMkLst>
            <pc:docMk/>
            <pc:sldMk cId="1508897936" sldId="270"/>
            <ac:picMk id="9" creationId="{8935D94E-54BA-9DCF-70AE-8FDB880EA338}"/>
          </ac:picMkLst>
        </pc:picChg>
        <pc:picChg chg="add del mod">
          <ac:chgData name="Ahmed A" userId="37cbb6571667a5a4" providerId="LiveId" clId="{3D7CF16B-9403-47A0-BD4D-B23DBC87B717}" dt="2024-01-11T18:19:20.269" v="2769" actId="478"/>
          <ac:picMkLst>
            <pc:docMk/>
            <pc:sldMk cId="1508897936" sldId="270"/>
            <ac:picMk id="11" creationId="{348F3FB4-1A02-9983-5D30-3F9082EAFD09}"/>
          </ac:picMkLst>
        </pc:picChg>
        <pc:picChg chg="add del mod">
          <ac:chgData name="Ahmed A" userId="37cbb6571667a5a4" providerId="LiveId" clId="{3D7CF16B-9403-47A0-BD4D-B23DBC87B717}" dt="2024-01-11T18:19:21.672" v="2770" actId="478"/>
          <ac:picMkLst>
            <pc:docMk/>
            <pc:sldMk cId="1508897936" sldId="270"/>
            <ac:picMk id="13" creationId="{07B83581-142F-DD37-9344-DA5C6B52DB1B}"/>
          </ac:picMkLst>
        </pc:picChg>
        <pc:picChg chg="add del mod">
          <ac:chgData name="Ahmed A" userId="37cbb6571667a5a4" providerId="LiveId" clId="{3D7CF16B-9403-47A0-BD4D-B23DBC87B717}" dt="2024-01-11T18:19:20.269" v="2769" actId="478"/>
          <ac:picMkLst>
            <pc:docMk/>
            <pc:sldMk cId="1508897936" sldId="270"/>
            <ac:picMk id="15" creationId="{1492B3D7-F245-F437-C176-F3CBA6B8A5CA}"/>
          </ac:picMkLst>
        </pc:picChg>
        <pc:picChg chg="add del mod">
          <ac:chgData name="Ahmed A" userId="37cbb6571667a5a4" providerId="LiveId" clId="{3D7CF16B-9403-47A0-BD4D-B23DBC87B717}" dt="2024-01-11T18:19:20.269" v="2769" actId="478"/>
          <ac:picMkLst>
            <pc:docMk/>
            <pc:sldMk cId="1508897936" sldId="270"/>
            <ac:picMk id="17" creationId="{8C90A619-1F81-7720-A80E-76572889AF95}"/>
          </ac:picMkLst>
        </pc:picChg>
        <pc:picChg chg="add del mod ord">
          <ac:chgData name="Ahmed A" userId="37cbb6571667a5a4" providerId="LiveId" clId="{3D7CF16B-9403-47A0-BD4D-B23DBC87B717}" dt="2024-01-11T18:19:16.153" v="2767" actId="478"/>
          <ac:picMkLst>
            <pc:docMk/>
            <pc:sldMk cId="1508897936" sldId="270"/>
            <ac:picMk id="22" creationId="{09D4CB77-4A22-723E-2D82-DCB3F8865533}"/>
          </ac:picMkLst>
        </pc:picChg>
        <pc:picChg chg="add mod modCrop">
          <ac:chgData name="Ahmed A" userId="37cbb6571667a5a4" providerId="LiveId" clId="{3D7CF16B-9403-47A0-BD4D-B23DBC87B717}" dt="2024-01-11T18:25:49.347" v="3273" actId="14100"/>
          <ac:picMkLst>
            <pc:docMk/>
            <pc:sldMk cId="1508897936" sldId="270"/>
            <ac:picMk id="24" creationId="{7A4A4E50-D497-5C43-0EEA-FCAAC79C701F}"/>
          </ac:picMkLst>
        </pc:picChg>
      </pc:sldChg>
      <pc:sldChg chg="addSp delSp modSp mod ord modTransition modAnim">
        <pc:chgData name="Ahmed A" userId="37cbb6571667a5a4" providerId="LiveId" clId="{3D7CF16B-9403-47A0-BD4D-B23DBC87B717}" dt="2024-01-12T19:47:06.796" v="15791" actId="20578"/>
        <pc:sldMkLst>
          <pc:docMk/>
          <pc:sldMk cId="360391277" sldId="271"/>
        </pc:sldMkLst>
        <pc:spChg chg="add mod ord">
          <ac:chgData name="Ahmed A" userId="37cbb6571667a5a4" providerId="LiveId" clId="{3D7CF16B-9403-47A0-BD4D-B23DBC87B717}" dt="2024-01-11T18:27:41.839" v="3313" actId="171"/>
          <ac:spMkLst>
            <pc:docMk/>
            <pc:sldMk cId="360391277" sldId="271"/>
            <ac:spMk id="3" creationId="{F137F3F0-BBF2-16C8-5489-978B13B1517A}"/>
          </ac:spMkLst>
        </pc:spChg>
        <pc:spChg chg="mod">
          <ac:chgData name="Ahmed A" userId="37cbb6571667a5a4" providerId="LiveId" clId="{3D7CF16B-9403-47A0-BD4D-B23DBC87B717}" dt="2024-01-11T18:28:18.582" v="3325" actId="1076"/>
          <ac:spMkLst>
            <pc:docMk/>
            <pc:sldMk cId="360391277" sldId="271"/>
            <ac:spMk id="8" creationId="{B6BD676D-CC95-68D9-1638-2E85E43D089C}"/>
          </ac:spMkLst>
        </pc:spChg>
        <pc:picChg chg="add mod ord">
          <ac:chgData name="Ahmed A" userId="37cbb6571667a5a4" providerId="LiveId" clId="{3D7CF16B-9403-47A0-BD4D-B23DBC87B717}" dt="2024-01-11T18:27:46.578" v="3316" actId="171"/>
          <ac:picMkLst>
            <pc:docMk/>
            <pc:sldMk cId="360391277" sldId="271"/>
            <ac:picMk id="2" creationId="{5A28A036-6D31-72AB-B46F-14770D1A6FA5}"/>
          </ac:picMkLst>
        </pc:picChg>
        <pc:picChg chg="del">
          <ac:chgData name="Ahmed A" userId="37cbb6571667a5a4" providerId="LiveId" clId="{3D7CF16B-9403-47A0-BD4D-B23DBC87B717}" dt="2024-01-11T18:27:36.139" v="3306" actId="478"/>
          <ac:picMkLst>
            <pc:docMk/>
            <pc:sldMk cId="360391277" sldId="271"/>
            <ac:picMk id="9" creationId="{0E7ED83C-C131-C281-7A64-16F34FD91A05}"/>
          </ac:picMkLst>
        </pc:picChg>
        <pc:picChg chg="del">
          <ac:chgData name="Ahmed A" userId="37cbb6571667a5a4" providerId="LiveId" clId="{3D7CF16B-9403-47A0-BD4D-B23DBC87B717}" dt="2024-01-11T18:27:10.734" v="3301" actId="478"/>
          <ac:picMkLst>
            <pc:docMk/>
            <pc:sldMk cId="360391277" sldId="271"/>
            <ac:picMk id="10" creationId="{B4F9ED46-2084-CAD6-1E6B-ECCCEB2D4011}"/>
          </ac:picMkLst>
        </pc:picChg>
      </pc:sldChg>
      <pc:sldChg chg="addSp delSp modSp add mod ord modAnim">
        <pc:chgData name="Ahmed A" userId="37cbb6571667a5a4" providerId="LiveId" clId="{3D7CF16B-9403-47A0-BD4D-B23DBC87B717}" dt="2024-01-12T01:23:01.142" v="4258" actId="170"/>
        <pc:sldMkLst>
          <pc:docMk/>
          <pc:sldMk cId="2648747366" sldId="272"/>
        </pc:sldMkLst>
        <pc:spChg chg="add mod ord">
          <ac:chgData name="Ahmed A" userId="37cbb6571667a5a4" providerId="LiveId" clId="{3D7CF16B-9403-47A0-BD4D-B23DBC87B717}" dt="2024-01-12T01:23:01.142" v="4258" actId="170"/>
          <ac:spMkLst>
            <pc:docMk/>
            <pc:sldMk cId="2648747366" sldId="272"/>
            <ac:spMk id="3" creationId="{061DE13F-AF13-0F59-1CA8-2151A6619057}"/>
          </ac:spMkLst>
        </pc:spChg>
        <pc:spChg chg="add mod ord">
          <ac:chgData name="Ahmed A" userId="37cbb6571667a5a4" providerId="LiveId" clId="{3D7CF16B-9403-47A0-BD4D-B23DBC87B717}" dt="2024-01-12T01:23:01.142" v="4258" actId="170"/>
          <ac:spMkLst>
            <pc:docMk/>
            <pc:sldMk cId="2648747366" sldId="272"/>
            <ac:spMk id="4" creationId="{8BBC94F2-88CF-6AE5-AAE0-B3465914D38F}"/>
          </ac:spMkLst>
        </pc:spChg>
        <pc:spChg chg="add mod ord">
          <ac:chgData name="Ahmed A" userId="37cbb6571667a5a4" providerId="LiveId" clId="{3D7CF16B-9403-47A0-BD4D-B23DBC87B717}" dt="2024-01-12T01:23:01.142" v="4258" actId="170"/>
          <ac:spMkLst>
            <pc:docMk/>
            <pc:sldMk cId="2648747366" sldId="272"/>
            <ac:spMk id="6" creationId="{D504ED13-1A56-0363-140D-3D667CD675CB}"/>
          </ac:spMkLst>
        </pc:spChg>
        <pc:spChg chg="add del mod">
          <ac:chgData name="Ahmed A" userId="37cbb6571667a5a4" providerId="LiveId" clId="{3D7CF16B-9403-47A0-BD4D-B23DBC87B717}" dt="2024-01-11T18:32:06.666" v="3337" actId="478"/>
          <ac:spMkLst>
            <pc:docMk/>
            <pc:sldMk cId="2648747366" sldId="272"/>
            <ac:spMk id="6" creationId="{ED9177E1-2243-C05C-97E2-F5A2EA831B9F}"/>
          </ac:spMkLst>
        </pc:spChg>
        <pc:spChg chg="add mod ord">
          <ac:chgData name="Ahmed A" userId="37cbb6571667a5a4" providerId="LiveId" clId="{3D7CF16B-9403-47A0-BD4D-B23DBC87B717}" dt="2024-01-12T01:23:01.142" v="4258" actId="170"/>
          <ac:spMkLst>
            <pc:docMk/>
            <pc:sldMk cId="2648747366" sldId="272"/>
            <ac:spMk id="7" creationId="{13A0A2A9-0996-0451-13D7-59CD8634C319}"/>
          </ac:spMkLst>
        </pc:spChg>
        <pc:spChg chg="add mod">
          <ac:chgData name="Ahmed A" userId="37cbb6571667a5a4" providerId="LiveId" clId="{3D7CF16B-9403-47A0-BD4D-B23DBC87B717}" dt="2024-01-11T18:33:33.012" v="3646" actId="20577"/>
          <ac:spMkLst>
            <pc:docMk/>
            <pc:sldMk cId="2648747366" sldId="272"/>
            <ac:spMk id="8" creationId="{EA059E30-540F-CF7A-8631-FC6D2396A2E3}"/>
          </ac:spMkLst>
        </pc:spChg>
        <pc:spChg chg="add mod ord">
          <ac:chgData name="Ahmed A" userId="37cbb6571667a5a4" providerId="LiveId" clId="{3D7CF16B-9403-47A0-BD4D-B23DBC87B717}" dt="2024-01-12T01:23:01.142" v="4258" actId="170"/>
          <ac:spMkLst>
            <pc:docMk/>
            <pc:sldMk cId="2648747366" sldId="272"/>
            <ac:spMk id="9" creationId="{6F7FCF0E-9A4B-D415-1013-F4D110000E2C}"/>
          </ac:spMkLst>
        </pc:spChg>
        <pc:spChg chg="add mod ord">
          <ac:chgData name="Ahmed A" userId="37cbb6571667a5a4" providerId="LiveId" clId="{3D7CF16B-9403-47A0-BD4D-B23DBC87B717}" dt="2024-01-12T01:23:01.142" v="4258" actId="170"/>
          <ac:spMkLst>
            <pc:docMk/>
            <pc:sldMk cId="2648747366" sldId="272"/>
            <ac:spMk id="11" creationId="{374F5CAA-2888-29C2-9611-A33C4E754017}"/>
          </ac:spMkLst>
        </pc:spChg>
        <pc:spChg chg="add mod ord">
          <ac:chgData name="Ahmed A" userId="37cbb6571667a5a4" providerId="LiveId" clId="{3D7CF16B-9403-47A0-BD4D-B23DBC87B717}" dt="2024-01-12T01:23:01.142" v="4258" actId="170"/>
          <ac:spMkLst>
            <pc:docMk/>
            <pc:sldMk cId="2648747366" sldId="272"/>
            <ac:spMk id="17" creationId="{49B14DD6-1A9F-1291-D5A4-EE2E345F1F26}"/>
          </ac:spMkLst>
        </pc:spChg>
        <pc:spChg chg="add mod ord">
          <ac:chgData name="Ahmed A" userId="37cbb6571667a5a4" providerId="LiveId" clId="{3D7CF16B-9403-47A0-BD4D-B23DBC87B717}" dt="2024-01-12T01:23:01.142" v="4258" actId="170"/>
          <ac:spMkLst>
            <pc:docMk/>
            <pc:sldMk cId="2648747366" sldId="272"/>
            <ac:spMk id="21" creationId="{F6CB0B44-518A-358D-CDE9-7D3E4672BA51}"/>
          </ac:spMkLst>
        </pc:spChg>
        <pc:spChg chg="add mod ord">
          <ac:chgData name="Ahmed A" userId="37cbb6571667a5a4" providerId="LiveId" clId="{3D7CF16B-9403-47A0-BD4D-B23DBC87B717}" dt="2024-01-12T01:23:01.142" v="4258" actId="170"/>
          <ac:spMkLst>
            <pc:docMk/>
            <pc:sldMk cId="2648747366" sldId="272"/>
            <ac:spMk id="23" creationId="{38A771E4-061F-6845-867F-E87A88675489}"/>
          </ac:spMkLst>
        </pc:spChg>
        <pc:spChg chg="add mod">
          <ac:chgData name="Ahmed A" userId="37cbb6571667a5a4" providerId="LiveId" clId="{3D7CF16B-9403-47A0-BD4D-B23DBC87B717}" dt="2024-01-11T18:40:47.582" v="4148" actId="14100"/>
          <ac:spMkLst>
            <pc:docMk/>
            <pc:sldMk cId="2648747366" sldId="272"/>
            <ac:spMk id="25" creationId="{09C052B0-D513-4814-3A04-ADDD2F2009CB}"/>
          </ac:spMkLst>
        </pc:spChg>
        <pc:spChg chg="add mod">
          <ac:chgData name="Ahmed A" userId="37cbb6571667a5a4" providerId="LiveId" clId="{3D7CF16B-9403-47A0-BD4D-B23DBC87B717}" dt="2024-01-11T18:40:47.927" v="4149" actId="14100"/>
          <ac:spMkLst>
            <pc:docMk/>
            <pc:sldMk cId="2648747366" sldId="272"/>
            <ac:spMk id="26" creationId="{AA9A9C21-24BA-C6C7-C32F-C2919F48B436}"/>
          </ac:spMkLst>
        </pc:spChg>
        <pc:spChg chg="add mod ord">
          <ac:chgData name="Ahmed A" userId="37cbb6571667a5a4" providerId="LiveId" clId="{3D7CF16B-9403-47A0-BD4D-B23DBC87B717}" dt="2024-01-12T01:23:01.142" v="4258" actId="170"/>
          <ac:spMkLst>
            <pc:docMk/>
            <pc:sldMk cId="2648747366" sldId="272"/>
            <ac:spMk id="27" creationId="{BDB2E7ED-E4EE-9A9F-7011-736D7C9992B3}"/>
          </ac:spMkLst>
        </pc:spChg>
        <pc:spChg chg="add mod">
          <ac:chgData name="Ahmed A" userId="37cbb6571667a5a4" providerId="LiveId" clId="{3D7CF16B-9403-47A0-BD4D-B23DBC87B717}" dt="2024-01-11T18:40:51.411" v="4150" actId="14100"/>
          <ac:spMkLst>
            <pc:docMk/>
            <pc:sldMk cId="2648747366" sldId="272"/>
            <ac:spMk id="28" creationId="{F88A872D-5FD0-F69D-DB7E-4A534C6CB8F1}"/>
          </ac:spMkLst>
        </pc:spChg>
        <pc:spChg chg="add mod">
          <ac:chgData name="Ahmed A" userId="37cbb6571667a5a4" providerId="LiveId" clId="{3D7CF16B-9403-47A0-BD4D-B23DBC87B717}" dt="2024-01-11T18:40:53.953" v="4151" actId="14100"/>
          <ac:spMkLst>
            <pc:docMk/>
            <pc:sldMk cId="2648747366" sldId="272"/>
            <ac:spMk id="29" creationId="{E4CC15A6-7A0F-5429-7689-FB35F169D12F}"/>
          </ac:spMkLst>
        </pc:spChg>
        <pc:spChg chg="add mod ord">
          <ac:chgData name="Ahmed A" userId="37cbb6571667a5a4" providerId="LiveId" clId="{3D7CF16B-9403-47A0-BD4D-B23DBC87B717}" dt="2024-01-12T01:23:01.142" v="4258" actId="170"/>
          <ac:spMkLst>
            <pc:docMk/>
            <pc:sldMk cId="2648747366" sldId="272"/>
            <ac:spMk id="30" creationId="{28BF5E05-465D-0E30-02CC-D129ABD6CD32}"/>
          </ac:spMkLst>
        </pc:spChg>
        <pc:spChg chg="add mod ord">
          <ac:chgData name="Ahmed A" userId="37cbb6571667a5a4" providerId="LiveId" clId="{3D7CF16B-9403-47A0-BD4D-B23DBC87B717}" dt="2024-01-12T01:23:01.142" v="4258" actId="170"/>
          <ac:spMkLst>
            <pc:docMk/>
            <pc:sldMk cId="2648747366" sldId="272"/>
            <ac:spMk id="31" creationId="{B8983C6C-3451-FBE5-BC6F-8B10E15C2889}"/>
          </ac:spMkLst>
        </pc:spChg>
        <pc:spChg chg="add mod ord">
          <ac:chgData name="Ahmed A" userId="37cbb6571667a5a4" providerId="LiveId" clId="{3D7CF16B-9403-47A0-BD4D-B23DBC87B717}" dt="2024-01-12T01:23:01.142" v="4258" actId="170"/>
          <ac:spMkLst>
            <pc:docMk/>
            <pc:sldMk cId="2648747366" sldId="272"/>
            <ac:spMk id="32" creationId="{F1B70E5D-EBB3-1975-C386-4A6797A7A11D}"/>
          </ac:spMkLst>
        </pc:spChg>
        <pc:spChg chg="add mod ord">
          <ac:chgData name="Ahmed A" userId="37cbb6571667a5a4" providerId="LiveId" clId="{3D7CF16B-9403-47A0-BD4D-B23DBC87B717}" dt="2024-01-12T01:23:01.142" v="4258" actId="170"/>
          <ac:spMkLst>
            <pc:docMk/>
            <pc:sldMk cId="2648747366" sldId="272"/>
            <ac:spMk id="33" creationId="{351F72CB-ED7F-224D-0076-873979DE2D42}"/>
          </ac:spMkLst>
        </pc:spChg>
        <pc:spChg chg="del">
          <ac:chgData name="Ahmed A" userId="37cbb6571667a5a4" providerId="LiveId" clId="{3D7CF16B-9403-47A0-BD4D-B23DBC87B717}" dt="2024-01-11T18:31:43.484" v="3329" actId="478"/>
          <ac:spMkLst>
            <pc:docMk/>
            <pc:sldMk cId="2648747366" sldId="272"/>
            <ac:spMk id="33" creationId="{72D3991F-DD02-D196-F2BF-CF64F8363E24}"/>
          </ac:spMkLst>
        </pc:spChg>
        <pc:spChg chg="del">
          <ac:chgData name="Ahmed A" userId="37cbb6571667a5a4" providerId="LiveId" clId="{3D7CF16B-9403-47A0-BD4D-B23DBC87B717}" dt="2024-01-11T18:31:43.484" v="3329" actId="478"/>
          <ac:spMkLst>
            <pc:docMk/>
            <pc:sldMk cId="2648747366" sldId="272"/>
            <ac:spMk id="34" creationId="{3CFDB0B9-425A-4C63-73D2-C793633A11FE}"/>
          </ac:spMkLst>
        </pc:spChg>
        <pc:picChg chg="del">
          <ac:chgData name="Ahmed A" userId="37cbb6571667a5a4" providerId="LiveId" clId="{3D7CF16B-9403-47A0-BD4D-B23DBC87B717}" dt="2024-01-11T18:31:43.484" v="3329" actId="478"/>
          <ac:picMkLst>
            <pc:docMk/>
            <pc:sldMk cId="2648747366" sldId="272"/>
            <ac:picMk id="4" creationId="{4684A90E-7DC6-3115-AF2C-05DF5BF53F1A}"/>
          </ac:picMkLst>
        </pc:picChg>
        <pc:picChg chg="add del mod">
          <ac:chgData name="Ahmed A" userId="37cbb6571667a5a4" providerId="LiveId" clId="{3D7CF16B-9403-47A0-BD4D-B23DBC87B717}" dt="2024-01-11T18:34:42.219" v="3652" actId="1076"/>
          <ac:picMkLst>
            <pc:docMk/>
            <pc:sldMk cId="2648747366" sldId="272"/>
            <ac:picMk id="5" creationId="{E3D2112D-288C-0708-8C30-C2AB057D8620}"/>
          </ac:picMkLst>
        </pc:picChg>
        <pc:picChg chg="del">
          <ac:chgData name="Ahmed A" userId="37cbb6571667a5a4" providerId="LiveId" clId="{3D7CF16B-9403-47A0-BD4D-B23DBC87B717}" dt="2024-01-11T18:31:43.484" v="3329" actId="478"/>
          <ac:picMkLst>
            <pc:docMk/>
            <pc:sldMk cId="2648747366" sldId="272"/>
            <ac:picMk id="7" creationId="{3EE0D395-A120-24D2-4D5F-68E265013395}"/>
          </ac:picMkLst>
        </pc:picChg>
        <pc:picChg chg="add mod">
          <ac:chgData name="Ahmed A" userId="37cbb6571667a5a4" providerId="LiveId" clId="{3D7CF16B-9403-47A0-BD4D-B23DBC87B717}" dt="2024-01-11T18:34:45.388" v="3653" actId="1076"/>
          <ac:picMkLst>
            <pc:docMk/>
            <pc:sldMk cId="2648747366" sldId="272"/>
            <ac:picMk id="10" creationId="{DC0EF4E6-A130-DD14-DEAD-772FD5C41F08}"/>
          </ac:picMkLst>
        </pc:picChg>
        <pc:picChg chg="del">
          <ac:chgData name="Ahmed A" userId="37cbb6571667a5a4" providerId="LiveId" clId="{3D7CF16B-9403-47A0-BD4D-B23DBC87B717}" dt="2024-01-11T18:31:43.484" v="3329" actId="478"/>
          <ac:picMkLst>
            <pc:docMk/>
            <pc:sldMk cId="2648747366" sldId="272"/>
            <ac:picMk id="11" creationId="{BB583745-E446-040A-9E7A-145DC561326A}"/>
          </ac:picMkLst>
        </pc:picChg>
        <pc:picChg chg="add mod">
          <ac:chgData name="Ahmed A" userId="37cbb6571667a5a4" providerId="LiveId" clId="{3D7CF16B-9403-47A0-BD4D-B23DBC87B717}" dt="2024-01-11T18:35:16.513" v="3661" actId="1076"/>
          <ac:picMkLst>
            <pc:docMk/>
            <pc:sldMk cId="2648747366" sldId="272"/>
            <ac:picMk id="12" creationId="{27A4E9BF-C9B3-EADA-54FB-C9C487AC8A22}"/>
          </ac:picMkLst>
        </pc:picChg>
        <pc:picChg chg="add mod">
          <ac:chgData name="Ahmed A" userId="37cbb6571667a5a4" providerId="LiveId" clId="{3D7CF16B-9403-47A0-BD4D-B23DBC87B717}" dt="2024-01-11T18:35:01.223" v="3657" actId="196"/>
          <ac:picMkLst>
            <pc:docMk/>
            <pc:sldMk cId="2648747366" sldId="272"/>
            <ac:picMk id="13" creationId="{72C6D7B4-2633-61CD-69EA-7A5522EDEFD2}"/>
          </ac:picMkLst>
        </pc:picChg>
        <pc:picChg chg="add mod">
          <ac:chgData name="Ahmed A" userId="37cbb6571667a5a4" providerId="LiveId" clId="{3D7CF16B-9403-47A0-BD4D-B23DBC87B717}" dt="2024-01-11T18:35:22.681" v="3662" actId="688"/>
          <ac:picMkLst>
            <pc:docMk/>
            <pc:sldMk cId="2648747366" sldId="272"/>
            <ac:picMk id="14" creationId="{32389A8D-60A3-FF23-7E13-41DF056D2F08}"/>
          </ac:picMkLst>
        </pc:picChg>
        <pc:picChg chg="add mod">
          <ac:chgData name="Ahmed A" userId="37cbb6571667a5a4" providerId="LiveId" clId="{3D7CF16B-9403-47A0-BD4D-B23DBC87B717}" dt="2024-01-11T18:38:25.785" v="3972" actId="1076"/>
          <ac:picMkLst>
            <pc:docMk/>
            <pc:sldMk cId="2648747366" sldId="272"/>
            <ac:picMk id="15" creationId="{B6CDB8EB-561B-7DAB-7756-305595AA3605}"/>
          </ac:picMkLst>
        </pc:picChg>
        <pc:picChg chg="add mod">
          <ac:chgData name="Ahmed A" userId="37cbb6571667a5a4" providerId="LiveId" clId="{3D7CF16B-9403-47A0-BD4D-B23DBC87B717}" dt="2024-01-11T18:38:37.733" v="4084" actId="1036"/>
          <ac:picMkLst>
            <pc:docMk/>
            <pc:sldMk cId="2648747366" sldId="272"/>
            <ac:picMk id="16" creationId="{B57CFCDB-9DC5-9924-24E0-4E9F6589B7BA}"/>
          </ac:picMkLst>
        </pc:picChg>
        <pc:picChg chg="del">
          <ac:chgData name="Ahmed A" userId="37cbb6571667a5a4" providerId="LiveId" clId="{3D7CF16B-9403-47A0-BD4D-B23DBC87B717}" dt="2024-01-11T18:31:43.484" v="3329" actId="478"/>
          <ac:picMkLst>
            <pc:docMk/>
            <pc:sldMk cId="2648747366" sldId="272"/>
            <ac:picMk id="17" creationId="{9822CA41-91EF-AF17-3262-B3283A00D0A6}"/>
          </ac:picMkLst>
        </pc:picChg>
        <pc:picChg chg="add mod">
          <ac:chgData name="Ahmed A" userId="37cbb6571667a5a4" providerId="LiveId" clId="{3D7CF16B-9403-47A0-BD4D-B23DBC87B717}" dt="2024-01-11T18:38:37.733" v="4084" actId="1036"/>
          <ac:picMkLst>
            <pc:docMk/>
            <pc:sldMk cId="2648747366" sldId="272"/>
            <ac:picMk id="18" creationId="{7F3FDD04-34B0-AD51-46F6-D3982D037116}"/>
          </ac:picMkLst>
        </pc:picChg>
        <pc:picChg chg="add mod">
          <ac:chgData name="Ahmed A" userId="37cbb6571667a5a4" providerId="LiveId" clId="{3D7CF16B-9403-47A0-BD4D-B23DBC87B717}" dt="2024-01-11T18:38:41.197" v="4105" actId="1036"/>
          <ac:picMkLst>
            <pc:docMk/>
            <pc:sldMk cId="2648747366" sldId="272"/>
            <ac:picMk id="19" creationId="{D5DED23D-4173-7628-B3E7-2DA7FE5B6141}"/>
          </ac:picMkLst>
        </pc:picChg>
        <pc:picChg chg="add mod">
          <ac:chgData name="Ahmed A" userId="37cbb6571667a5a4" providerId="LiveId" clId="{3D7CF16B-9403-47A0-BD4D-B23DBC87B717}" dt="2024-01-11T18:38:41.197" v="4105" actId="1036"/>
          <ac:picMkLst>
            <pc:docMk/>
            <pc:sldMk cId="2648747366" sldId="272"/>
            <ac:picMk id="20" creationId="{5CC8DA9B-498E-FF5A-A62C-DD6CC0110307}"/>
          </ac:picMkLst>
        </pc:picChg>
        <pc:picChg chg="del">
          <ac:chgData name="Ahmed A" userId="37cbb6571667a5a4" providerId="LiveId" clId="{3D7CF16B-9403-47A0-BD4D-B23DBC87B717}" dt="2024-01-11T18:31:43.484" v="3329" actId="478"/>
          <ac:picMkLst>
            <pc:docMk/>
            <pc:sldMk cId="2648747366" sldId="272"/>
            <ac:picMk id="21" creationId="{7E59ED33-4752-E1E7-0DF8-5AC007DB924B}"/>
          </ac:picMkLst>
        </pc:picChg>
        <pc:picChg chg="add mod">
          <ac:chgData name="Ahmed A" userId="37cbb6571667a5a4" providerId="LiveId" clId="{3D7CF16B-9403-47A0-BD4D-B23DBC87B717}" dt="2024-01-11T18:38:41.197" v="4105" actId="1036"/>
          <ac:picMkLst>
            <pc:docMk/>
            <pc:sldMk cId="2648747366" sldId="272"/>
            <ac:picMk id="22" creationId="{A108821F-994C-3AC9-B199-EC52A31B3E48}"/>
          </ac:picMkLst>
        </pc:picChg>
        <pc:picChg chg="del">
          <ac:chgData name="Ahmed A" userId="37cbb6571667a5a4" providerId="LiveId" clId="{3D7CF16B-9403-47A0-BD4D-B23DBC87B717}" dt="2024-01-11T18:31:43.484" v="3329" actId="478"/>
          <ac:picMkLst>
            <pc:docMk/>
            <pc:sldMk cId="2648747366" sldId="272"/>
            <ac:picMk id="23" creationId="{1361123E-CEC7-42B5-CBB3-AE6F4C287A7C}"/>
          </ac:picMkLst>
        </pc:picChg>
        <pc:picChg chg="add mod">
          <ac:chgData name="Ahmed A" userId="37cbb6571667a5a4" providerId="LiveId" clId="{3D7CF16B-9403-47A0-BD4D-B23DBC87B717}" dt="2024-01-11T18:38:25.785" v="3972" actId="1076"/>
          <ac:picMkLst>
            <pc:docMk/>
            <pc:sldMk cId="2648747366" sldId="272"/>
            <ac:picMk id="24" creationId="{EF9EB80C-2744-0353-A733-CDD4FC82B2E2}"/>
          </ac:picMkLst>
        </pc:picChg>
        <pc:picChg chg="del">
          <ac:chgData name="Ahmed A" userId="37cbb6571667a5a4" providerId="LiveId" clId="{3D7CF16B-9403-47A0-BD4D-B23DBC87B717}" dt="2024-01-11T18:31:43.484" v="3329" actId="478"/>
          <ac:picMkLst>
            <pc:docMk/>
            <pc:sldMk cId="2648747366" sldId="272"/>
            <ac:picMk id="27" creationId="{8591AB08-221D-7D3D-CC73-F238EF5E8594}"/>
          </ac:picMkLst>
        </pc:picChg>
        <pc:picChg chg="del">
          <ac:chgData name="Ahmed A" userId="37cbb6571667a5a4" providerId="LiveId" clId="{3D7CF16B-9403-47A0-BD4D-B23DBC87B717}" dt="2024-01-11T18:31:43.484" v="3329" actId="478"/>
          <ac:picMkLst>
            <pc:docMk/>
            <pc:sldMk cId="2648747366" sldId="272"/>
            <ac:picMk id="31" creationId="{CB1A6811-E89F-F863-BE35-6F0EDECAE05C}"/>
          </ac:picMkLst>
        </pc:picChg>
        <pc:picChg chg="del">
          <ac:chgData name="Ahmed A" userId="37cbb6571667a5a4" providerId="LiveId" clId="{3D7CF16B-9403-47A0-BD4D-B23DBC87B717}" dt="2024-01-11T18:31:43.484" v="3329" actId="478"/>
          <ac:picMkLst>
            <pc:docMk/>
            <pc:sldMk cId="2648747366" sldId="272"/>
            <ac:picMk id="37" creationId="{B0EB73DA-6E97-5B0E-FA20-25139526F6AD}"/>
          </ac:picMkLst>
        </pc:picChg>
        <pc:picChg chg="del">
          <ac:chgData name="Ahmed A" userId="37cbb6571667a5a4" providerId="LiveId" clId="{3D7CF16B-9403-47A0-BD4D-B23DBC87B717}" dt="2024-01-11T18:31:43.484" v="3329" actId="478"/>
          <ac:picMkLst>
            <pc:docMk/>
            <pc:sldMk cId="2648747366" sldId="272"/>
            <ac:picMk id="39" creationId="{1A499FDA-5E04-A5D0-226E-6D036906CC6B}"/>
          </ac:picMkLst>
        </pc:picChg>
        <pc:picChg chg="del">
          <ac:chgData name="Ahmed A" userId="37cbb6571667a5a4" providerId="LiveId" clId="{3D7CF16B-9403-47A0-BD4D-B23DBC87B717}" dt="2024-01-11T18:31:43.484" v="3329" actId="478"/>
          <ac:picMkLst>
            <pc:docMk/>
            <pc:sldMk cId="2648747366" sldId="272"/>
            <ac:picMk id="41" creationId="{E8683DA3-66FF-AD5F-DCF9-46FEEB719A66}"/>
          </ac:picMkLst>
        </pc:picChg>
        <pc:picChg chg="del">
          <ac:chgData name="Ahmed A" userId="37cbb6571667a5a4" providerId="LiveId" clId="{3D7CF16B-9403-47A0-BD4D-B23DBC87B717}" dt="2024-01-11T18:31:43.484" v="3329" actId="478"/>
          <ac:picMkLst>
            <pc:docMk/>
            <pc:sldMk cId="2648747366" sldId="272"/>
            <ac:picMk id="43" creationId="{E2044E9B-8425-A763-C0F4-DCB38D6BC869}"/>
          </ac:picMkLst>
        </pc:picChg>
      </pc:sldChg>
      <pc:sldChg chg="addSp modSp add mod modAnim">
        <pc:chgData name="Ahmed A" userId="37cbb6571667a5a4" providerId="LiveId" clId="{3D7CF16B-9403-47A0-BD4D-B23DBC87B717}" dt="2024-01-12T19:49:03.542" v="15894" actId="20577"/>
        <pc:sldMkLst>
          <pc:docMk/>
          <pc:sldMk cId="3498255488" sldId="273"/>
        </pc:sldMkLst>
        <pc:spChg chg="add mod">
          <ac:chgData name="Ahmed A" userId="37cbb6571667a5a4" providerId="LiveId" clId="{3D7CF16B-9403-47A0-BD4D-B23DBC87B717}" dt="2024-01-12T01:13:46.456" v="4157" actId="208"/>
          <ac:spMkLst>
            <pc:docMk/>
            <pc:sldMk cId="3498255488" sldId="273"/>
            <ac:spMk id="3" creationId="{9D7B7965-D8E4-E17E-4D43-1033A2AA4B4B}"/>
          </ac:spMkLst>
        </pc:spChg>
        <pc:spChg chg="mod">
          <ac:chgData name="Ahmed A" userId="37cbb6571667a5a4" providerId="LiveId" clId="{3D7CF16B-9403-47A0-BD4D-B23DBC87B717}" dt="2024-01-12T19:49:03.542" v="15894" actId="20577"/>
          <ac:spMkLst>
            <pc:docMk/>
            <pc:sldMk cId="3498255488" sldId="273"/>
            <ac:spMk id="8" creationId="{EA059E30-540F-CF7A-8631-FC6D2396A2E3}"/>
          </ac:spMkLst>
        </pc:spChg>
        <pc:spChg chg="add mod">
          <ac:chgData name="Ahmed A" userId="37cbb6571667a5a4" providerId="LiveId" clId="{3D7CF16B-9403-47A0-BD4D-B23DBC87B717}" dt="2024-01-12T01:13:53.805" v="4158" actId="571"/>
          <ac:spMkLst>
            <pc:docMk/>
            <pc:sldMk cId="3498255488" sldId="273"/>
            <ac:spMk id="17" creationId="{C4567F1C-08F0-81B7-7CA2-9E5984C12BA4}"/>
          </ac:spMkLst>
        </pc:spChg>
        <pc:spChg chg="add mod">
          <ac:chgData name="Ahmed A" userId="37cbb6571667a5a4" providerId="LiveId" clId="{3D7CF16B-9403-47A0-BD4D-B23DBC87B717}" dt="2024-01-12T01:13:55.251" v="4159" actId="571"/>
          <ac:spMkLst>
            <pc:docMk/>
            <pc:sldMk cId="3498255488" sldId="273"/>
            <ac:spMk id="18" creationId="{14C62FE2-4502-CE2D-E163-D23C4EC0E99A}"/>
          </ac:spMkLst>
        </pc:spChg>
        <pc:spChg chg="add mod">
          <ac:chgData name="Ahmed A" userId="37cbb6571667a5a4" providerId="LiveId" clId="{3D7CF16B-9403-47A0-BD4D-B23DBC87B717}" dt="2024-01-12T01:13:57.487" v="4160" actId="571"/>
          <ac:spMkLst>
            <pc:docMk/>
            <pc:sldMk cId="3498255488" sldId="273"/>
            <ac:spMk id="19" creationId="{4851A745-3FF3-82ED-BF12-EF18C15FF418}"/>
          </ac:spMkLst>
        </pc:spChg>
        <pc:spChg chg="add mod">
          <ac:chgData name="Ahmed A" userId="37cbb6571667a5a4" providerId="LiveId" clId="{3D7CF16B-9403-47A0-BD4D-B23DBC87B717}" dt="2024-01-12T01:14:04.943" v="4163" actId="1076"/>
          <ac:spMkLst>
            <pc:docMk/>
            <pc:sldMk cId="3498255488" sldId="273"/>
            <ac:spMk id="20" creationId="{F13FDFB3-29DB-4A17-9F8C-409F08CA9440}"/>
          </ac:spMkLst>
        </pc:spChg>
        <pc:spChg chg="add mod">
          <ac:chgData name="Ahmed A" userId="37cbb6571667a5a4" providerId="LiveId" clId="{3D7CF16B-9403-47A0-BD4D-B23DBC87B717}" dt="2024-01-12T01:14:08.637" v="4165" actId="1076"/>
          <ac:spMkLst>
            <pc:docMk/>
            <pc:sldMk cId="3498255488" sldId="273"/>
            <ac:spMk id="21" creationId="{4E65A42F-A85D-98ED-36D1-95F13B056A84}"/>
          </ac:spMkLst>
        </pc:spChg>
        <pc:spChg chg="add mod">
          <ac:chgData name="Ahmed A" userId="37cbb6571667a5a4" providerId="LiveId" clId="{3D7CF16B-9403-47A0-BD4D-B23DBC87B717}" dt="2024-01-12T01:14:06.545" v="4164" actId="571"/>
          <ac:spMkLst>
            <pc:docMk/>
            <pc:sldMk cId="3498255488" sldId="273"/>
            <ac:spMk id="22" creationId="{1BA0DE60-9AF0-589D-DF6D-37085662BB2D}"/>
          </ac:spMkLst>
        </pc:spChg>
        <pc:spChg chg="add mod">
          <ac:chgData name="Ahmed A" userId="37cbb6571667a5a4" providerId="LiveId" clId="{3D7CF16B-9403-47A0-BD4D-B23DBC87B717}" dt="2024-01-12T01:14:29.561" v="4173" actId="208"/>
          <ac:spMkLst>
            <pc:docMk/>
            <pc:sldMk cId="3498255488" sldId="273"/>
            <ac:spMk id="23" creationId="{C2C0C9C0-75A9-E389-A7D3-6D2552793EE8}"/>
          </ac:spMkLst>
        </pc:spChg>
        <pc:spChg chg="add mod">
          <ac:chgData name="Ahmed A" userId="37cbb6571667a5a4" providerId="LiveId" clId="{3D7CF16B-9403-47A0-BD4D-B23DBC87B717}" dt="2024-01-12T01:14:29.561" v="4173" actId="208"/>
          <ac:spMkLst>
            <pc:docMk/>
            <pc:sldMk cId="3498255488" sldId="273"/>
            <ac:spMk id="24" creationId="{CDB57240-96CD-41C4-7E3A-BB3B1AA0A1DB}"/>
          </ac:spMkLst>
        </pc:spChg>
        <pc:spChg chg="add mod">
          <ac:chgData name="Ahmed A" userId="37cbb6571667a5a4" providerId="LiveId" clId="{3D7CF16B-9403-47A0-BD4D-B23DBC87B717}" dt="2024-01-12T01:14:29.561" v="4173" actId="208"/>
          <ac:spMkLst>
            <pc:docMk/>
            <pc:sldMk cId="3498255488" sldId="273"/>
            <ac:spMk id="25" creationId="{C72A44FB-4677-6161-7261-E3D40F338130}"/>
          </ac:spMkLst>
        </pc:spChg>
        <pc:spChg chg="add mod">
          <ac:chgData name="Ahmed A" userId="37cbb6571667a5a4" providerId="LiveId" clId="{3D7CF16B-9403-47A0-BD4D-B23DBC87B717}" dt="2024-01-12T01:14:29.561" v="4173" actId="208"/>
          <ac:spMkLst>
            <pc:docMk/>
            <pc:sldMk cId="3498255488" sldId="273"/>
            <ac:spMk id="26" creationId="{06E4C860-6050-FC4E-B318-436375B7C871}"/>
          </ac:spMkLst>
        </pc:spChg>
        <pc:spChg chg="add mod">
          <ac:chgData name="Ahmed A" userId="37cbb6571667a5a4" providerId="LiveId" clId="{3D7CF16B-9403-47A0-BD4D-B23DBC87B717}" dt="2024-01-12T01:14:29.561" v="4173" actId="208"/>
          <ac:spMkLst>
            <pc:docMk/>
            <pc:sldMk cId="3498255488" sldId="273"/>
            <ac:spMk id="27" creationId="{F130279E-B989-35A8-2829-22447D26B66C}"/>
          </ac:spMkLst>
        </pc:spChg>
        <pc:spChg chg="add mod">
          <ac:chgData name="Ahmed A" userId="37cbb6571667a5a4" providerId="LiveId" clId="{3D7CF16B-9403-47A0-BD4D-B23DBC87B717}" dt="2024-01-12T01:14:29.561" v="4173" actId="208"/>
          <ac:spMkLst>
            <pc:docMk/>
            <pc:sldMk cId="3498255488" sldId="273"/>
            <ac:spMk id="28" creationId="{9BDE0D15-7019-A2F7-BF45-C8092C174694}"/>
          </ac:spMkLst>
        </pc:spChg>
        <pc:spChg chg="add mod">
          <ac:chgData name="Ahmed A" userId="37cbb6571667a5a4" providerId="LiveId" clId="{3D7CF16B-9403-47A0-BD4D-B23DBC87B717}" dt="2024-01-12T01:14:38.227" v="4174" actId="571"/>
          <ac:spMkLst>
            <pc:docMk/>
            <pc:sldMk cId="3498255488" sldId="273"/>
            <ac:spMk id="29" creationId="{05FD506E-9B5E-5A11-9AFF-E16FFAF4B8E3}"/>
          </ac:spMkLst>
        </pc:spChg>
        <pc:picChg chg="add mod">
          <ac:chgData name="Ahmed A" userId="37cbb6571667a5a4" providerId="LiveId" clId="{3D7CF16B-9403-47A0-BD4D-B23DBC87B717}" dt="2024-01-11T18:36:29.871" v="3669" actId="1076"/>
          <ac:picMkLst>
            <pc:docMk/>
            <pc:sldMk cId="3498255488" sldId="273"/>
            <ac:picMk id="4" creationId="{E463BD76-73B2-7BA0-400E-B6DB850B767C}"/>
          </ac:picMkLst>
        </pc:picChg>
        <pc:picChg chg="add mod">
          <ac:chgData name="Ahmed A" userId="37cbb6571667a5a4" providerId="LiveId" clId="{3D7CF16B-9403-47A0-BD4D-B23DBC87B717}" dt="2024-01-11T18:36:42.536" v="3673" actId="1076"/>
          <ac:picMkLst>
            <pc:docMk/>
            <pc:sldMk cId="3498255488" sldId="273"/>
            <ac:picMk id="6" creationId="{B9AC0428-93FD-CC1F-1C30-2564DC956469}"/>
          </ac:picMkLst>
        </pc:picChg>
        <pc:picChg chg="add mod">
          <ac:chgData name="Ahmed A" userId="37cbb6571667a5a4" providerId="LiveId" clId="{3D7CF16B-9403-47A0-BD4D-B23DBC87B717}" dt="2024-01-11T18:36:46.679" v="3674" actId="571"/>
          <ac:picMkLst>
            <pc:docMk/>
            <pc:sldMk cId="3498255488" sldId="273"/>
            <ac:picMk id="7" creationId="{5124021E-D7E7-0E98-EB3B-90549105A89B}"/>
          </ac:picMkLst>
        </pc:picChg>
        <pc:picChg chg="add mod">
          <ac:chgData name="Ahmed A" userId="37cbb6571667a5a4" providerId="LiveId" clId="{3D7CF16B-9403-47A0-BD4D-B23DBC87B717}" dt="2024-01-11T18:37:01.729" v="3679" actId="1076"/>
          <ac:picMkLst>
            <pc:docMk/>
            <pc:sldMk cId="3498255488" sldId="273"/>
            <ac:picMk id="9" creationId="{8C2DCC01-01A9-9AD0-9DBE-B4D3B27797C4}"/>
          </ac:picMkLst>
        </pc:picChg>
        <pc:picChg chg="add mod">
          <ac:chgData name="Ahmed A" userId="37cbb6571667a5a4" providerId="LiveId" clId="{3D7CF16B-9403-47A0-BD4D-B23DBC87B717}" dt="2024-01-11T18:36:52.047" v="3676" actId="571"/>
          <ac:picMkLst>
            <pc:docMk/>
            <pc:sldMk cId="3498255488" sldId="273"/>
            <ac:picMk id="11" creationId="{47CC68FA-D14A-35D2-B993-22454C4AE94E}"/>
          </ac:picMkLst>
        </pc:picChg>
        <pc:picChg chg="add mod">
          <ac:chgData name="Ahmed A" userId="37cbb6571667a5a4" providerId="LiveId" clId="{3D7CF16B-9403-47A0-BD4D-B23DBC87B717}" dt="2024-01-11T18:36:58.166" v="3678" actId="1076"/>
          <ac:picMkLst>
            <pc:docMk/>
            <pc:sldMk cId="3498255488" sldId="273"/>
            <ac:picMk id="15" creationId="{2C2F5D65-3451-BD7F-CFA9-F8F426892F39}"/>
          </ac:picMkLst>
        </pc:picChg>
        <pc:picChg chg="add mod">
          <ac:chgData name="Ahmed A" userId="37cbb6571667a5a4" providerId="LiveId" clId="{3D7CF16B-9403-47A0-BD4D-B23DBC87B717}" dt="2024-01-11T18:37:46.730" v="3898" actId="571"/>
          <ac:picMkLst>
            <pc:docMk/>
            <pc:sldMk cId="3498255488" sldId="273"/>
            <ac:picMk id="16" creationId="{351288AE-95A1-4A5C-A0C1-DF6407B9098D}"/>
          </ac:picMkLst>
        </pc:picChg>
      </pc:sldChg>
      <pc:sldChg chg="addSp delSp modSp new del mod modTransition">
        <pc:chgData name="Ahmed A" userId="37cbb6571667a5a4" providerId="LiveId" clId="{3D7CF16B-9403-47A0-BD4D-B23DBC87B717}" dt="2024-01-12T17:03:26.212" v="15277" actId="47"/>
        <pc:sldMkLst>
          <pc:docMk/>
          <pc:sldMk cId="2517388165" sldId="274"/>
        </pc:sldMkLst>
        <pc:spChg chg="add mod">
          <ac:chgData name="Ahmed A" userId="37cbb6571667a5a4" providerId="LiveId" clId="{3D7CF16B-9403-47A0-BD4D-B23DBC87B717}" dt="2024-01-12T01:28:50.105" v="4273" actId="14100"/>
          <ac:spMkLst>
            <pc:docMk/>
            <pc:sldMk cId="2517388165" sldId="274"/>
            <ac:spMk id="4" creationId="{C88B551E-E140-E6E4-A46D-7504C7FA835C}"/>
          </ac:spMkLst>
        </pc:spChg>
        <pc:spChg chg="add del mod">
          <ac:chgData name="Ahmed A" userId="37cbb6571667a5a4" providerId="LiveId" clId="{3D7CF16B-9403-47A0-BD4D-B23DBC87B717}" dt="2024-01-12T01:29:09.988" v="4275" actId="478"/>
          <ac:spMkLst>
            <pc:docMk/>
            <pc:sldMk cId="2517388165" sldId="274"/>
            <ac:spMk id="5" creationId="{00A527F2-93BD-7222-7157-A550739FCBE1}"/>
          </ac:spMkLst>
        </pc:spChg>
        <pc:spChg chg="add mod">
          <ac:chgData name="Ahmed A" userId="37cbb6571667a5a4" providerId="LiveId" clId="{3D7CF16B-9403-47A0-BD4D-B23DBC87B717}" dt="2024-01-12T01:29:35.148" v="4416" actId="20577"/>
          <ac:spMkLst>
            <pc:docMk/>
            <pc:sldMk cId="2517388165" sldId="274"/>
            <ac:spMk id="6" creationId="{FB0D18A4-673F-3DF7-B9BE-0CFD8B08E8AA}"/>
          </ac:spMkLst>
        </pc:spChg>
        <pc:spChg chg="add mod">
          <ac:chgData name="Ahmed A" userId="37cbb6571667a5a4" providerId="LiveId" clId="{3D7CF16B-9403-47A0-BD4D-B23DBC87B717}" dt="2024-01-12T01:48:41.680" v="4647" actId="1076"/>
          <ac:spMkLst>
            <pc:docMk/>
            <pc:sldMk cId="2517388165" sldId="274"/>
            <ac:spMk id="7" creationId="{0A73A50B-0F36-0748-6088-250520EAB356}"/>
          </ac:spMkLst>
        </pc:spChg>
        <pc:picChg chg="add mod">
          <ac:chgData name="Ahmed A" userId="37cbb6571667a5a4" providerId="LiveId" clId="{3D7CF16B-9403-47A0-BD4D-B23DBC87B717}" dt="2024-01-12T01:28:35.866" v="4268" actId="196"/>
          <ac:picMkLst>
            <pc:docMk/>
            <pc:sldMk cId="2517388165" sldId="274"/>
            <ac:picMk id="3" creationId="{38987533-EA64-B6B1-0781-D92205E2D0D4}"/>
          </ac:picMkLst>
        </pc:picChg>
      </pc:sldChg>
      <pc:sldChg chg="addSp modSp new add del mod modTransition">
        <pc:chgData name="Ahmed A" userId="37cbb6571667a5a4" providerId="LiveId" clId="{3D7CF16B-9403-47A0-BD4D-B23DBC87B717}" dt="2024-01-12T16:50:51.550" v="13447" actId="47"/>
        <pc:sldMkLst>
          <pc:docMk/>
          <pc:sldMk cId="276756823" sldId="275"/>
        </pc:sldMkLst>
        <pc:spChg chg="add mod">
          <ac:chgData name="Ahmed A" userId="37cbb6571667a5a4" providerId="LiveId" clId="{3D7CF16B-9403-47A0-BD4D-B23DBC87B717}" dt="2024-01-12T01:30:44.867" v="4433" actId="1076"/>
          <ac:spMkLst>
            <pc:docMk/>
            <pc:sldMk cId="276756823" sldId="275"/>
            <ac:spMk id="3" creationId="{125CC973-D684-C69D-7126-707632F56511}"/>
          </ac:spMkLst>
        </pc:spChg>
        <pc:spChg chg="add mod">
          <ac:chgData name="Ahmed A" userId="37cbb6571667a5a4" providerId="LiveId" clId="{3D7CF16B-9403-47A0-BD4D-B23DBC87B717}" dt="2024-01-12T01:48:51.162" v="4651" actId="1076"/>
          <ac:spMkLst>
            <pc:docMk/>
            <pc:sldMk cId="276756823" sldId="275"/>
            <ac:spMk id="4" creationId="{DD4FD6C8-171D-8CE7-FEE6-D2BC3A29703C}"/>
          </ac:spMkLst>
        </pc:spChg>
        <pc:picChg chg="add mod">
          <ac:chgData name="Ahmed A" userId="37cbb6571667a5a4" providerId="LiveId" clId="{3D7CF16B-9403-47A0-BD4D-B23DBC87B717}" dt="2024-01-12T01:30:23.816" v="4419"/>
          <ac:picMkLst>
            <pc:docMk/>
            <pc:sldMk cId="276756823" sldId="275"/>
            <ac:picMk id="2" creationId="{637C40DD-7FD8-5211-963A-275A44E55418}"/>
          </ac:picMkLst>
        </pc:picChg>
      </pc:sldChg>
      <pc:sldChg chg="addSp modSp add mod modTransition">
        <pc:chgData name="Ahmed A" userId="37cbb6571667a5a4" providerId="LiveId" clId="{3D7CF16B-9403-47A0-BD4D-B23DBC87B717}" dt="2024-01-12T01:49:21.578" v="4658"/>
        <pc:sldMkLst>
          <pc:docMk/>
          <pc:sldMk cId="2691711387" sldId="276"/>
        </pc:sldMkLst>
        <pc:spChg chg="mod">
          <ac:chgData name="Ahmed A" userId="37cbb6571667a5a4" providerId="LiveId" clId="{3D7CF16B-9403-47A0-BD4D-B23DBC87B717}" dt="2024-01-12T01:31:00.220" v="4452" actId="14100"/>
          <ac:spMkLst>
            <pc:docMk/>
            <pc:sldMk cId="2691711387" sldId="276"/>
            <ac:spMk id="3" creationId="{125CC973-D684-C69D-7126-707632F56511}"/>
          </ac:spMkLst>
        </pc:spChg>
        <pc:spChg chg="add mod">
          <ac:chgData name="Ahmed A" userId="37cbb6571667a5a4" providerId="LiveId" clId="{3D7CF16B-9403-47A0-BD4D-B23DBC87B717}" dt="2024-01-12T01:48:46.452" v="4649" actId="1076"/>
          <ac:spMkLst>
            <pc:docMk/>
            <pc:sldMk cId="2691711387" sldId="276"/>
            <ac:spMk id="4" creationId="{EABF4295-DC50-7697-7E67-8DEA81B61164}"/>
          </ac:spMkLst>
        </pc:spChg>
        <pc:spChg chg="add mod">
          <ac:chgData name="Ahmed A" userId="37cbb6571667a5a4" providerId="LiveId" clId="{3D7CF16B-9403-47A0-BD4D-B23DBC87B717}" dt="2024-01-12T01:49:02.356" v="4655" actId="1076"/>
          <ac:spMkLst>
            <pc:docMk/>
            <pc:sldMk cId="2691711387" sldId="276"/>
            <ac:spMk id="5" creationId="{94FE8EFB-18D2-4469-731A-BD2A3E2026FE}"/>
          </ac:spMkLst>
        </pc:spChg>
      </pc:sldChg>
      <pc:sldChg chg="addSp modSp add del mod modTransition">
        <pc:chgData name="Ahmed A" userId="37cbb6571667a5a4" providerId="LiveId" clId="{3D7CF16B-9403-47A0-BD4D-B23DBC87B717}" dt="2024-01-12T16:50:51.550" v="13447" actId="47"/>
        <pc:sldMkLst>
          <pc:docMk/>
          <pc:sldMk cId="3828504837" sldId="277"/>
        </pc:sldMkLst>
        <pc:spChg chg="mod">
          <ac:chgData name="Ahmed A" userId="37cbb6571667a5a4" providerId="LiveId" clId="{3D7CF16B-9403-47A0-BD4D-B23DBC87B717}" dt="2024-01-12T01:31:09.242" v="4472" actId="20577"/>
          <ac:spMkLst>
            <pc:docMk/>
            <pc:sldMk cId="3828504837" sldId="277"/>
            <ac:spMk id="3" creationId="{125CC973-D684-C69D-7126-707632F56511}"/>
          </ac:spMkLst>
        </pc:spChg>
        <pc:spChg chg="add mod">
          <ac:chgData name="Ahmed A" userId="37cbb6571667a5a4" providerId="LiveId" clId="{3D7CF16B-9403-47A0-BD4D-B23DBC87B717}" dt="2024-01-12T01:48:56.398" v="4653" actId="1076"/>
          <ac:spMkLst>
            <pc:docMk/>
            <pc:sldMk cId="3828504837" sldId="277"/>
            <ac:spMk id="7" creationId="{E55AB606-9C5A-B481-A157-C7E59F9EE547}"/>
          </ac:spMkLst>
        </pc:spChg>
        <pc:picChg chg="add mod">
          <ac:chgData name="Ahmed A" userId="37cbb6571667a5a4" providerId="LiveId" clId="{3D7CF16B-9403-47A0-BD4D-B23DBC87B717}" dt="2024-01-12T01:38:29.603" v="4557" actId="1076"/>
          <ac:picMkLst>
            <pc:docMk/>
            <pc:sldMk cId="3828504837" sldId="277"/>
            <ac:picMk id="4" creationId="{E61C8747-63FD-B44E-3D7A-A5679F316A7B}"/>
          </ac:picMkLst>
        </pc:picChg>
        <pc:picChg chg="add mod">
          <ac:chgData name="Ahmed A" userId="37cbb6571667a5a4" providerId="LiveId" clId="{3D7CF16B-9403-47A0-BD4D-B23DBC87B717}" dt="2024-01-12T01:38:36.767" v="4559" actId="1076"/>
          <ac:picMkLst>
            <pc:docMk/>
            <pc:sldMk cId="3828504837" sldId="277"/>
            <ac:picMk id="5" creationId="{4990CE1F-B3D5-5E75-9B36-B764C045E397}"/>
          </ac:picMkLst>
        </pc:picChg>
        <pc:picChg chg="add mod ord">
          <ac:chgData name="Ahmed A" userId="37cbb6571667a5a4" providerId="LiveId" clId="{3D7CF16B-9403-47A0-BD4D-B23DBC87B717}" dt="2024-01-12T01:39:51.575" v="4577" actId="167"/>
          <ac:picMkLst>
            <pc:docMk/>
            <pc:sldMk cId="3828504837" sldId="277"/>
            <ac:picMk id="6" creationId="{D26D43C0-B98B-0FA0-C5D8-DF2DE56ABBE4}"/>
          </ac:picMkLst>
        </pc:picChg>
      </pc:sldChg>
      <pc:sldChg chg="addSp delSp modSp mod delAnim modAnim">
        <pc:chgData name="Ahmed A" userId="37cbb6571667a5a4" providerId="LiveId" clId="{3D7CF16B-9403-47A0-BD4D-B23DBC87B717}" dt="2024-01-12T19:50:13.242" v="15920" actId="1035"/>
        <pc:sldMkLst>
          <pc:docMk/>
          <pc:sldMk cId="3482982386" sldId="278"/>
        </pc:sldMkLst>
        <pc:spChg chg="add mod">
          <ac:chgData name="Ahmed A" userId="37cbb6571667a5a4" providerId="LiveId" clId="{3D7CF16B-9403-47A0-BD4D-B23DBC87B717}" dt="2024-01-12T19:50:13.242" v="15920" actId="1035"/>
          <ac:spMkLst>
            <pc:docMk/>
            <pc:sldMk cId="3482982386" sldId="278"/>
            <ac:spMk id="3" creationId="{C974CBA5-7D6D-A2C4-AFE7-175F8C9D272B}"/>
          </ac:spMkLst>
        </pc:spChg>
        <pc:spChg chg="add mod">
          <ac:chgData name="Ahmed A" userId="37cbb6571667a5a4" providerId="LiveId" clId="{3D7CF16B-9403-47A0-BD4D-B23DBC87B717}" dt="2024-01-12T01:49:14.011" v="4657" actId="1076"/>
          <ac:spMkLst>
            <pc:docMk/>
            <pc:sldMk cId="3482982386" sldId="278"/>
            <ac:spMk id="13" creationId="{70DD24BE-0A55-1619-3AF0-3E719C2066AF}"/>
          </ac:spMkLst>
        </pc:spChg>
        <pc:spChg chg="mod">
          <ac:chgData name="Ahmed A" userId="37cbb6571667a5a4" providerId="LiveId" clId="{3D7CF16B-9403-47A0-BD4D-B23DBC87B717}" dt="2024-01-12T01:36:43.819" v="4522" actId="20577"/>
          <ac:spMkLst>
            <pc:docMk/>
            <pc:sldMk cId="3482982386" sldId="278"/>
            <ac:spMk id="33" creationId="{72D3991F-DD02-D196-F2BF-CF64F8363E24}"/>
          </ac:spMkLst>
        </pc:spChg>
        <pc:spChg chg="mod">
          <ac:chgData name="Ahmed A" userId="37cbb6571667a5a4" providerId="LiveId" clId="{3D7CF16B-9403-47A0-BD4D-B23DBC87B717}" dt="2024-01-12T19:50:03.543" v="15906" actId="20577"/>
          <ac:spMkLst>
            <pc:docMk/>
            <pc:sldMk cId="3482982386" sldId="278"/>
            <ac:spMk id="34" creationId="{3CFDB0B9-425A-4C63-73D2-C793633A11FE}"/>
          </ac:spMkLst>
        </pc:spChg>
        <pc:picChg chg="mod">
          <ac:chgData name="Ahmed A" userId="37cbb6571667a5a4" providerId="LiveId" clId="{3D7CF16B-9403-47A0-BD4D-B23DBC87B717}" dt="2024-01-12T01:37:57.992" v="4546" actId="14100"/>
          <ac:picMkLst>
            <pc:docMk/>
            <pc:sldMk cId="3482982386" sldId="278"/>
            <ac:picMk id="2" creationId="{58557722-E21B-A072-C0F9-902E431142AA}"/>
          </ac:picMkLst>
        </pc:picChg>
        <pc:picChg chg="add mod ord">
          <ac:chgData name="Ahmed A" userId="37cbb6571667a5a4" providerId="LiveId" clId="{3D7CF16B-9403-47A0-BD4D-B23DBC87B717}" dt="2024-01-12T01:38:54.923" v="4568" actId="170"/>
          <ac:picMkLst>
            <pc:docMk/>
            <pc:sldMk cId="3482982386" sldId="278"/>
            <ac:picMk id="4" creationId="{014FAC37-321E-AA60-2950-2CF0BD8D44AF}"/>
          </ac:picMkLst>
        </pc:picChg>
        <pc:picChg chg="del mod">
          <ac:chgData name="Ahmed A" userId="37cbb6571667a5a4" providerId="LiveId" clId="{3D7CF16B-9403-47A0-BD4D-B23DBC87B717}" dt="2024-01-12T01:32:00.272" v="4496" actId="478"/>
          <ac:picMkLst>
            <pc:docMk/>
            <pc:sldMk cId="3482982386" sldId="278"/>
            <ac:picMk id="6" creationId="{C2C23F6C-B096-36A0-992E-B572F505DB74}"/>
          </ac:picMkLst>
        </pc:picChg>
        <pc:picChg chg="add mod ord">
          <ac:chgData name="Ahmed A" userId="37cbb6571667a5a4" providerId="LiveId" clId="{3D7CF16B-9403-47A0-BD4D-B23DBC87B717}" dt="2024-01-12T01:37:44.267" v="4539" actId="1076"/>
          <ac:picMkLst>
            <pc:docMk/>
            <pc:sldMk cId="3482982386" sldId="278"/>
            <ac:picMk id="7" creationId="{90631824-E81F-9BA2-3878-EF603A948D8F}"/>
          </ac:picMkLst>
        </pc:picChg>
        <pc:picChg chg="del mod">
          <ac:chgData name="Ahmed A" userId="37cbb6571667a5a4" providerId="LiveId" clId="{3D7CF16B-9403-47A0-BD4D-B23DBC87B717}" dt="2024-01-12T01:32:00.272" v="4496" actId="478"/>
          <ac:picMkLst>
            <pc:docMk/>
            <pc:sldMk cId="3482982386" sldId="278"/>
            <ac:picMk id="8" creationId="{B2290B5E-F9C0-F94F-791E-BC5408531D66}"/>
          </ac:picMkLst>
        </pc:picChg>
        <pc:picChg chg="del mod">
          <ac:chgData name="Ahmed A" userId="37cbb6571667a5a4" providerId="LiveId" clId="{3D7CF16B-9403-47A0-BD4D-B23DBC87B717}" dt="2024-01-12T01:32:00.272" v="4496" actId="478"/>
          <ac:picMkLst>
            <pc:docMk/>
            <pc:sldMk cId="3482982386" sldId="278"/>
            <ac:picMk id="10" creationId="{0B3F3338-C100-31C2-8F47-D0F90F2F5D30}"/>
          </ac:picMkLst>
        </pc:picChg>
        <pc:picChg chg="add mod ord">
          <ac:chgData name="Ahmed A" userId="37cbb6571667a5a4" providerId="LiveId" clId="{3D7CF16B-9403-47A0-BD4D-B23DBC87B717}" dt="2024-01-12T01:39:35.098" v="4575" actId="207"/>
          <ac:picMkLst>
            <pc:docMk/>
            <pc:sldMk cId="3482982386" sldId="278"/>
            <ac:picMk id="11" creationId="{1EEB710E-3513-A90B-E0F0-CBB1849B6546}"/>
          </ac:picMkLst>
        </pc:picChg>
        <pc:picChg chg="del mod">
          <ac:chgData name="Ahmed A" userId="37cbb6571667a5a4" providerId="LiveId" clId="{3D7CF16B-9403-47A0-BD4D-B23DBC87B717}" dt="2024-01-12T01:32:00.272" v="4496" actId="478"/>
          <ac:picMkLst>
            <pc:docMk/>
            <pc:sldMk cId="3482982386" sldId="278"/>
            <ac:picMk id="12" creationId="{6197A8D5-8E81-B15B-E9D9-1243E074F594}"/>
          </ac:picMkLst>
        </pc:picChg>
        <pc:picChg chg="del mod">
          <ac:chgData name="Ahmed A" userId="37cbb6571667a5a4" providerId="LiveId" clId="{3D7CF16B-9403-47A0-BD4D-B23DBC87B717}" dt="2024-01-12T01:32:00.272" v="4496" actId="478"/>
          <ac:picMkLst>
            <pc:docMk/>
            <pc:sldMk cId="3482982386" sldId="278"/>
            <ac:picMk id="14" creationId="{F2878463-C122-9894-074A-331B6EE3909F}"/>
          </ac:picMkLst>
        </pc:picChg>
        <pc:picChg chg="del mod">
          <ac:chgData name="Ahmed A" userId="37cbb6571667a5a4" providerId="LiveId" clId="{3D7CF16B-9403-47A0-BD4D-B23DBC87B717}" dt="2024-01-12T01:32:00.272" v="4496" actId="478"/>
          <ac:picMkLst>
            <pc:docMk/>
            <pc:sldMk cId="3482982386" sldId="278"/>
            <ac:picMk id="18" creationId="{CA89A6A3-199F-18B0-C15D-F63C9C40E357}"/>
          </ac:picMkLst>
        </pc:picChg>
        <pc:picChg chg="del mod">
          <ac:chgData name="Ahmed A" userId="37cbb6571667a5a4" providerId="LiveId" clId="{3D7CF16B-9403-47A0-BD4D-B23DBC87B717}" dt="2024-01-12T01:32:00.272" v="4496" actId="478"/>
          <ac:picMkLst>
            <pc:docMk/>
            <pc:sldMk cId="3482982386" sldId="278"/>
            <ac:picMk id="20" creationId="{119B91B3-08E1-CF32-DAC7-DC2A24C98BE4}"/>
          </ac:picMkLst>
        </pc:picChg>
        <pc:picChg chg="del">
          <ac:chgData name="Ahmed A" userId="37cbb6571667a5a4" providerId="LiveId" clId="{3D7CF16B-9403-47A0-BD4D-B23DBC87B717}" dt="2024-01-12T01:32:04.055" v="4499" actId="478"/>
          <ac:picMkLst>
            <pc:docMk/>
            <pc:sldMk cId="3482982386" sldId="278"/>
            <ac:picMk id="24" creationId="{537A807C-D549-186A-2243-77F6B4E9EB4B}"/>
          </ac:picMkLst>
        </pc:picChg>
        <pc:picChg chg="del mod">
          <ac:chgData name="Ahmed A" userId="37cbb6571667a5a4" providerId="LiveId" clId="{3D7CF16B-9403-47A0-BD4D-B23DBC87B717}" dt="2024-01-12T01:32:00.272" v="4496" actId="478"/>
          <ac:picMkLst>
            <pc:docMk/>
            <pc:sldMk cId="3482982386" sldId="278"/>
            <ac:picMk id="26" creationId="{C8847995-2271-719F-AE8D-BB4B43B4981C}"/>
          </ac:picMkLst>
        </pc:picChg>
        <pc:picChg chg="del mod">
          <ac:chgData name="Ahmed A" userId="37cbb6571667a5a4" providerId="LiveId" clId="{3D7CF16B-9403-47A0-BD4D-B23DBC87B717}" dt="2024-01-12T01:32:00.272" v="4496" actId="478"/>
          <ac:picMkLst>
            <pc:docMk/>
            <pc:sldMk cId="3482982386" sldId="278"/>
            <ac:picMk id="28" creationId="{EC660CEA-74AB-EE05-3B10-4FCF0F4AE2E0}"/>
          </ac:picMkLst>
        </pc:picChg>
        <pc:picChg chg="del mod">
          <ac:chgData name="Ahmed A" userId="37cbb6571667a5a4" providerId="LiveId" clId="{3D7CF16B-9403-47A0-BD4D-B23DBC87B717}" dt="2024-01-12T01:32:00.272" v="4496" actId="478"/>
          <ac:picMkLst>
            <pc:docMk/>
            <pc:sldMk cId="3482982386" sldId="278"/>
            <ac:picMk id="30" creationId="{3772C9E3-587A-6E63-EFAC-5E2D0D749BC9}"/>
          </ac:picMkLst>
        </pc:picChg>
        <pc:picChg chg="del mod">
          <ac:chgData name="Ahmed A" userId="37cbb6571667a5a4" providerId="LiveId" clId="{3D7CF16B-9403-47A0-BD4D-B23DBC87B717}" dt="2024-01-12T01:32:00.272" v="4496" actId="478"/>
          <ac:picMkLst>
            <pc:docMk/>
            <pc:sldMk cId="3482982386" sldId="278"/>
            <ac:picMk id="32" creationId="{2BB40FEA-2FEF-01FB-EB7D-8E61380B601F}"/>
          </ac:picMkLst>
        </pc:picChg>
        <pc:picChg chg="del mod">
          <ac:chgData name="Ahmed A" userId="37cbb6571667a5a4" providerId="LiveId" clId="{3D7CF16B-9403-47A0-BD4D-B23DBC87B717}" dt="2024-01-12T01:32:00.272" v="4496" actId="478"/>
          <ac:picMkLst>
            <pc:docMk/>
            <pc:sldMk cId="3482982386" sldId="278"/>
            <ac:picMk id="36" creationId="{B0E08BEA-BFF6-5504-5109-1357D723E998}"/>
          </ac:picMkLst>
        </pc:picChg>
      </pc:sldChg>
      <pc:sldChg chg="addSp delSp modSp add mod ord modTransition">
        <pc:chgData name="Ahmed A" userId="37cbb6571667a5a4" providerId="LiveId" clId="{3D7CF16B-9403-47A0-BD4D-B23DBC87B717}" dt="2024-01-12T19:52:21.500" v="15948" actId="478"/>
        <pc:sldMkLst>
          <pc:docMk/>
          <pc:sldMk cId="1650932611" sldId="279"/>
        </pc:sldMkLst>
        <pc:spChg chg="mod">
          <ac:chgData name="Ahmed A" userId="37cbb6571667a5a4" providerId="LiveId" clId="{3D7CF16B-9403-47A0-BD4D-B23DBC87B717}" dt="2024-01-12T01:40:18.739" v="4602" actId="20577"/>
          <ac:spMkLst>
            <pc:docMk/>
            <pc:sldMk cId="1650932611" sldId="279"/>
            <ac:spMk id="3" creationId="{125CC973-D684-C69D-7126-707632F56511}"/>
          </ac:spMkLst>
        </pc:spChg>
        <pc:spChg chg="add mod">
          <ac:chgData name="Ahmed A" userId="37cbb6571667a5a4" providerId="LiveId" clId="{3D7CF16B-9403-47A0-BD4D-B23DBC87B717}" dt="2024-01-12T19:51:13.647" v="15930" actId="1076"/>
          <ac:spMkLst>
            <pc:docMk/>
            <pc:sldMk cId="1650932611" sldId="279"/>
            <ac:spMk id="7" creationId="{93625100-3BD9-F917-47C5-8475C1FCEF62}"/>
          </ac:spMkLst>
        </pc:spChg>
        <pc:spChg chg="add mod">
          <ac:chgData name="Ahmed A" userId="37cbb6571667a5a4" providerId="LiveId" clId="{3D7CF16B-9403-47A0-BD4D-B23DBC87B717}" dt="2024-01-12T19:51:13.647" v="15930" actId="1076"/>
          <ac:spMkLst>
            <pc:docMk/>
            <pc:sldMk cId="1650932611" sldId="279"/>
            <ac:spMk id="8" creationId="{8CE748A3-01A1-C58E-AF50-7A931B6F9C19}"/>
          </ac:spMkLst>
        </pc:spChg>
        <pc:spChg chg="add mod">
          <ac:chgData name="Ahmed A" userId="37cbb6571667a5a4" providerId="LiveId" clId="{3D7CF16B-9403-47A0-BD4D-B23DBC87B717}" dt="2024-01-12T19:51:13.647" v="15930" actId="1076"/>
          <ac:spMkLst>
            <pc:docMk/>
            <pc:sldMk cId="1650932611" sldId="279"/>
            <ac:spMk id="9" creationId="{1989D256-9533-1149-0019-B814197269DD}"/>
          </ac:spMkLst>
        </pc:spChg>
        <pc:spChg chg="add mod">
          <ac:chgData name="Ahmed A" userId="37cbb6571667a5a4" providerId="LiveId" clId="{3D7CF16B-9403-47A0-BD4D-B23DBC87B717}" dt="2024-01-12T19:51:13.647" v="15930" actId="1076"/>
          <ac:spMkLst>
            <pc:docMk/>
            <pc:sldMk cId="1650932611" sldId="279"/>
            <ac:spMk id="10" creationId="{339C7A1F-6697-E3AF-B038-E0211BDE5AC4}"/>
          </ac:spMkLst>
        </pc:spChg>
        <pc:spChg chg="mod">
          <ac:chgData name="Ahmed A" userId="37cbb6571667a5a4" providerId="LiveId" clId="{3D7CF16B-9403-47A0-BD4D-B23DBC87B717}" dt="2024-01-12T19:51:10.369" v="15928"/>
          <ac:spMkLst>
            <pc:docMk/>
            <pc:sldMk cId="1650932611" sldId="279"/>
            <ac:spMk id="12" creationId="{B7B04C0C-64BC-C80B-8287-B60C685BFD90}"/>
          </ac:spMkLst>
        </pc:spChg>
        <pc:spChg chg="mod">
          <ac:chgData name="Ahmed A" userId="37cbb6571667a5a4" providerId="LiveId" clId="{3D7CF16B-9403-47A0-BD4D-B23DBC87B717}" dt="2024-01-12T19:51:10.369" v="15928"/>
          <ac:spMkLst>
            <pc:docMk/>
            <pc:sldMk cId="1650932611" sldId="279"/>
            <ac:spMk id="13" creationId="{903145FA-88BB-C811-C057-5EA4EECC5DAE}"/>
          </ac:spMkLst>
        </pc:spChg>
        <pc:spChg chg="mod">
          <ac:chgData name="Ahmed A" userId="37cbb6571667a5a4" providerId="LiveId" clId="{3D7CF16B-9403-47A0-BD4D-B23DBC87B717}" dt="2024-01-12T19:51:10.369" v="15928"/>
          <ac:spMkLst>
            <pc:docMk/>
            <pc:sldMk cId="1650932611" sldId="279"/>
            <ac:spMk id="15" creationId="{86F341D0-DC34-93C2-F14B-C20A9D30DBD7}"/>
          </ac:spMkLst>
        </pc:spChg>
        <pc:spChg chg="mod">
          <ac:chgData name="Ahmed A" userId="37cbb6571667a5a4" providerId="LiveId" clId="{3D7CF16B-9403-47A0-BD4D-B23DBC87B717}" dt="2024-01-12T19:51:10.369" v="15928"/>
          <ac:spMkLst>
            <pc:docMk/>
            <pc:sldMk cId="1650932611" sldId="279"/>
            <ac:spMk id="16" creationId="{9ED2AFAD-8789-D76F-AE99-DFDDC7E93568}"/>
          </ac:spMkLst>
        </pc:spChg>
        <pc:spChg chg="mod">
          <ac:chgData name="Ahmed A" userId="37cbb6571667a5a4" providerId="LiveId" clId="{3D7CF16B-9403-47A0-BD4D-B23DBC87B717}" dt="2024-01-12T19:51:10.369" v="15928"/>
          <ac:spMkLst>
            <pc:docMk/>
            <pc:sldMk cId="1650932611" sldId="279"/>
            <ac:spMk id="17" creationId="{B74B0911-EA8C-F23A-039B-CB607B64BF0D}"/>
          </ac:spMkLst>
        </pc:spChg>
        <pc:spChg chg="mod">
          <ac:chgData name="Ahmed A" userId="37cbb6571667a5a4" providerId="LiveId" clId="{3D7CF16B-9403-47A0-BD4D-B23DBC87B717}" dt="2024-01-12T19:51:10.369" v="15928"/>
          <ac:spMkLst>
            <pc:docMk/>
            <pc:sldMk cId="1650932611" sldId="279"/>
            <ac:spMk id="18" creationId="{51BC9D32-B7EA-19A9-9BCF-7912D7C0AA5D}"/>
          </ac:spMkLst>
        </pc:spChg>
        <pc:spChg chg="mod">
          <ac:chgData name="Ahmed A" userId="37cbb6571667a5a4" providerId="LiveId" clId="{3D7CF16B-9403-47A0-BD4D-B23DBC87B717}" dt="2024-01-12T19:51:10.369" v="15928"/>
          <ac:spMkLst>
            <pc:docMk/>
            <pc:sldMk cId="1650932611" sldId="279"/>
            <ac:spMk id="19" creationId="{6CB5C2E6-70D4-530C-DB33-47A1FB3FDF20}"/>
          </ac:spMkLst>
        </pc:spChg>
        <pc:spChg chg="mod">
          <ac:chgData name="Ahmed A" userId="37cbb6571667a5a4" providerId="LiveId" clId="{3D7CF16B-9403-47A0-BD4D-B23DBC87B717}" dt="2024-01-12T19:51:10.369" v="15928"/>
          <ac:spMkLst>
            <pc:docMk/>
            <pc:sldMk cId="1650932611" sldId="279"/>
            <ac:spMk id="20" creationId="{850233F1-4E04-7438-D967-AD4021E89B3E}"/>
          </ac:spMkLst>
        </pc:spChg>
        <pc:spChg chg="add mod topLvl">
          <ac:chgData name="Ahmed A" userId="37cbb6571667a5a4" providerId="LiveId" clId="{3D7CF16B-9403-47A0-BD4D-B23DBC87B717}" dt="2024-01-12T19:51:41.638" v="15941" actId="165"/>
          <ac:spMkLst>
            <pc:docMk/>
            <pc:sldMk cId="1650932611" sldId="279"/>
            <ac:spMk id="21" creationId="{C60FC954-BE50-A116-EF8B-843D0B394F18}"/>
          </ac:spMkLst>
        </pc:spChg>
        <pc:spChg chg="add mod topLvl">
          <ac:chgData name="Ahmed A" userId="37cbb6571667a5a4" providerId="LiveId" clId="{3D7CF16B-9403-47A0-BD4D-B23DBC87B717}" dt="2024-01-12T19:51:41.638" v="15941" actId="165"/>
          <ac:spMkLst>
            <pc:docMk/>
            <pc:sldMk cId="1650932611" sldId="279"/>
            <ac:spMk id="22" creationId="{3B3FF2BC-F941-23D4-B5D7-ABF03E3C7918}"/>
          </ac:spMkLst>
        </pc:spChg>
        <pc:spChg chg="add mod topLvl">
          <ac:chgData name="Ahmed A" userId="37cbb6571667a5a4" providerId="LiveId" clId="{3D7CF16B-9403-47A0-BD4D-B23DBC87B717}" dt="2024-01-12T19:51:41.638" v="15941" actId="165"/>
          <ac:spMkLst>
            <pc:docMk/>
            <pc:sldMk cId="1650932611" sldId="279"/>
            <ac:spMk id="23" creationId="{56DEE078-8F6A-E23B-5BD7-4CCF964EBC5B}"/>
          </ac:spMkLst>
        </pc:spChg>
        <pc:spChg chg="add mod topLvl">
          <ac:chgData name="Ahmed A" userId="37cbb6571667a5a4" providerId="LiveId" clId="{3D7CF16B-9403-47A0-BD4D-B23DBC87B717}" dt="2024-01-12T19:51:41.638" v="15941" actId="165"/>
          <ac:spMkLst>
            <pc:docMk/>
            <pc:sldMk cId="1650932611" sldId="279"/>
            <ac:spMk id="24" creationId="{BA46FAED-AE41-F6D3-AA0E-DAAD62998E37}"/>
          </ac:spMkLst>
        </pc:spChg>
        <pc:spChg chg="mod">
          <ac:chgData name="Ahmed A" userId="37cbb6571667a5a4" providerId="LiveId" clId="{3D7CF16B-9403-47A0-BD4D-B23DBC87B717}" dt="2024-01-12T19:51:41.638" v="15941" actId="165"/>
          <ac:spMkLst>
            <pc:docMk/>
            <pc:sldMk cId="1650932611" sldId="279"/>
            <ac:spMk id="26" creationId="{DDF9832E-06AA-4F83-D2AE-BCE5AA009283}"/>
          </ac:spMkLst>
        </pc:spChg>
        <pc:spChg chg="mod">
          <ac:chgData name="Ahmed A" userId="37cbb6571667a5a4" providerId="LiveId" clId="{3D7CF16B-9403-47A0-BD4D-B23DBC87B717}" dt="2024-01-12T19:51:41.638" v="15941" actId="165"/>
          <ac:spMkLst>
            <pc:docMk/>
            <pc:sldMk cId="1650932611" sldId="279"/>
            <ac:spMk id="27" creationId="{2F2C8F26-F21E-1BF6-14BC-D6B0D7752804}"/>
          </ac:spMkLst>
        </pc:spChg>
        <pc:spChg chg="mod">
          <ac:chgData name="Ahmed A" userId="37cbb6571667a5a4" providerId="LiveId" clId="{3D7CF16B-9403-47A0-BD4D-B23DBC87B717}" dt="2024-01-12T19:51:41.638" v="15941" actId="165"/>
          <ac:spMkLst>
            <pc:docMk/>
            <pc:sldMk cId="1650932611" sldId="279"/>
            <ac:spMk id="29" creationId="{CA0E1F6F-2157-7298-A78B-BC1A317602B3}"/>
          </ac:spMkLst>
        </pc:spChg>
        <pc:spChg chg="mod">
          <ac:chgData name="Ahmed A" userId="37cbb6571667a5a4" providerId="LiveId" clId="{3D7CF16B-9403-47A0-BD4D-B23DBC87B717}" dt="2024-01-12T19:51:41.638" v="15941" actId="165"/>
          <ac:spMkLst>
            <pc:docMk/>
            <pc:sldMk cId="1650932611" sldId="279"/>
            <ac:spMk id="30" creationId="{27229AA1-3AED-8A05-E781-129B01D1563D}"/>
          </ac:spMkLst>
        </pc:spChg>
        <pc:spChg chg="mod">
          <ac:chgData name="Ahmed A" userId="37cbb6571667a5a4" providerId="LiveId" clId="{3D7CF16B-9403-47A0-BD4D-B23DBC87B717}" dt="2024-01-12T19:51:41.638" v="15941" actId="165"/>
          <ac:spMkLst>
            <pc:docMk/>
            <pc:sldMk cId="1650932611" sldId="279"/>
            <ac:spMk id="31" creationId="{A5968F83-AFE5-BDEA-3A8F-A30A810F58AE}"/>
          </ac:spMkLst>
        </pc:spChg>
        <pc:spChg chg="mod">
          <ac:chgData name="Ahmed A" userId="37cbb6571667a5a4" providerId="LiveId" clId="{3D7CF16B-9403-47A0-BD4D-B23DBC87B717}" dt="2024-01-12T19:51:41.638" v="15941" actId="165"/>
          <ac:spMkLst>
            <pc:docMk/>
            <pc:sldMk cId="1650932611" sldId="279"/>
            <ac:spMk id="32" creationId="{6A8AF488-EBC6-C64D-BF04-2B993A2DDC86}"/>
          </ac:spMkLst>
        </pc:spChg>
        <pc:spChg chg="mod">
          <ac:chgData name="Ahmed A" userId="37cbb6571667a5a4" providerId="LiveId" clId="{3D7CF16B-9403-47A0-BD4D-B23DBC87B717}" dt="2024-01-12T19:51:41.638" v="15941" actId="165"/>
          <ac:spMkLst>
            <pc:docMk/>
            <pc:sldMk cId="1650932611" sldId="279"/>
            <ac:spMk id="33" creationId="{D6524356-74D2-CB7B-6F1F-54F4CAC82FA5}"/>
          </ac:spMkLst>
        </pc:spChg>
        <pc:spChg chg="mod">
          <ac:chgData name="Ahmed A" userId="37cbb6571667a5a4" providerId="LiveId" clId="{3D7CF16B-9403-47A0-BD4D-B23DBC87B717}" dt="2024-01-12T19:51:41.638" v="15941" actId="165"/>
          <ac:spMkLst>
            <pc:docMk/>
            <pc:sldMk cId="1650932611" sldId="279"/>
            <ac:spMk id="34" creationId="{A504F484-6E2C-19B1-3012-F6EFC83B346F}"/>
          </ac:spMkLst>
        </pc:spChg>
        <pc:spChg chg="add mod topLvl">
          <ac:chgData name="Ahmed A" userId="37cbb6571667a5a4" providerId="LiveId" clId="{3D7CF16B-9403-47A0-BD4D-B23DBC87B717}" dt="2024-01-12T19:52:04.422" v="15945" actId="165"/>
          <ac:spMkLst>
            <pc:docMk/>
            <pc:sldMk cId="1650932611" sldId="279"/>
            <ac:spMk id="37" creationId="{9FA6E651-6F26-CB3F-0CBD-0E107B480748}"/>
          </ac:spMkLst>
        </pc:spChg>
        <pc:spChg chg="add mod topLvl">
          <ac:chgData name="Ahmed A" userId="37cbb6571667a5a4" providerId="LiveId" clId="{3D7CF16B-9403-47A0-BD4D-B23DBC87B717}" dt="2024-01-12T19:52:04.422" v="15945" actId="165"/>
          <ac:spMkLst>
            <pc:docMk/>
            <pc:sldMk cId="1650932611" sldId="279"/>
            <ac:spMk id="38" creationId="{25EA13EB-D8FB-7F0B-47B4-323E81BDC8C7}"/>
          </ac:spMkLst>
        </pc:spChg>
        <pc:spChg chg="add mod topLvl">
          <ac:chgData name="Ahmed A" userId="37cbb6571667a5a4" providerId="LiveId" clId="{3D7CF16B-9403-47A0-BD4D-B23DBC87B717}" dt="2024-01-12T19:52:04.422" v="15945" actId="165"/>
          <ac:spMkLst>
            <pc:docMk/>
            <pc:sldMk cId="1650932611" sldId="279"/>
            <ac:spMk id="39" creationId="{728CDBFE-AF70-3E9B-B2B9-CC429C419FD8}"/>
          </ac:spMkLst>
        </pc:spChg>
        <pc:spChg chg="add mod topLvl">
          <ac:chgData name="Ahmed A" userId="37cbb6571667a5a4" providerId="LiveId" clId="{3D7CF16B-9403-47A0-BD4D-B23DBC87B717}" dt="2024-01-12T19:52:04.422" v="15945" actId="165"/>
          <ac:spMkLst>
            <pc:docMk/>
            <pc:sldMk cId="1650932611" sldId="279"/>
            <ac:spMk id="40" creationId="{FCA823FE-1858-F704-014B-30D42AE34091}"/>
          </ac:spMkLst>
        </pc:spChg>
        <pc:spChg chg="mod">
          <ac:chgData name="Ahmed A" userId="37cbb6571667a5a4" providerId="LiveId" clId="{3D7CF16B-9403-47A0-BD4D-B23DBC87B717}" dt="2024-01-12T19:52:04.422" v="15945" actId="165"/>
          <ac:spMkLst>
            <pc:docMk/>
            <pc:sldMk cId="1650932611" sldId="279"/>
            <ac:spMk id="42" creationId="{6911A625-EF43-53EC-1290-18B4C23ED410}"/>
          </ac:spMkLst>
        </pc:spChg>
        <pc:spChg chg="mod">
          <ac:chgData name="Ahmed A" userId="37cbb6571667a5a4" providerId="LiveId" clId="{3D7CF16B-9403-47A0-BD4D-B23DBC87B717}" dt="2024-01-12T19:52:04.422" v="15945" actId="165"/>
          <ac:spMkLst>
            <pc:docMk/>
            <pc:sldMk cId="1650932611" sldId="279"/>
            <ac:spMk id="43" creationId="{B94562E2-2EE1-6130-178B-5ADD71D69CD8}"/>
          </ac:spMkLst>
        </pc:spChg>
        <pc:spChg chg="mod">
          <ac:chgData name="Ahmed A" userId="37cbb6571667a5a4" providerId="LiveId" clId="{3D7CF16B-9403-47A0-BD4D-B23DBC87B717}" dt="2024-01-12T19:52:04.422" v="15945" actId="165"/>
          <ac:spMkLst>
            <pc:docMk/>
            <pc:sldMk cId="1650932611" sldId="279"/>
            <ac:spMk id="44" creationId="{D4063633-DD23-6B01-D4FC-B4B91264296D}"/>
          </ac:spMkLst>
        </pc:spChg>
        <pc:spChg chg="mod">
          <ac:chgData name="Ahmed A" userId="37cbb6571667a5a4" providerId="LiveId" clId="{3D7CF16B-9403-47A0-BD4D-B23DBC87B717}" dt="2024-01-12T19:52:04.422" v="15945" actId="165"/>
          <ac:spMkLst>
            <pc:docMk/>
            <pc:sldMk cId="1650932611" sldId="279"/>
            <ac:spMk id="45" creationId="{50C29333-1268-3D41-418C-338E6E3A0BA8}"/>
          </ac:spMkLst>
        </pc:spChg>
        <pc:spChg chg="mod">
          <ac:chgData name="Ahmed A" userId="37cbb6571667a5a4" providerId="LiveId" clId="{3D7CF16B-9403-47A0-BD4D-B23DBC87B717}" dt="2024-01-12T19:52:04.422" v="15945" actId="165"/>
          <ac:spMkLst>
            <pc:docMk/>
            <pc:sldMk cId="1650932611" sldId="279"/>
            <ac:spMk id="46" creationId="{D39E5860-2FC7-283C-AEEB-52134E6E6CEB}"/>
          </ac:spMkLst>
        </pc:spChg>
        <pc:spChg chg="mod">
          <ac:chgData name="Ahmed A" userId="37cbb6571667a5a4" providerId="LiveId" clId="{3D7CF16B-9403-47A0-BD4D-B23DBC87B717}" dt="2024-01-12T19:52:04.422" v="15945" actId="165"/>
          <ac:spMkLst>
            <pc:docMk/>
            <pc:sldMk cId="1650932611" sldId="279"/>
            <ac:spMk id="47" creationId="{DDB6D887-F8B3-E828-6F37-CE5247CC4DFA}"/>
          </ac:spMkLst>
        </pc:spChg>
        <pc:spChg chg="mod">
          <ac:chgData name="Ahmed A" userId="37cbb6571667a5a4" providerId="LiveId" clId="{3D7CF16B-9403-47A0-BD4D-B23DBC87B717}" dt="2024-01-12T19:52:04.422" v="15945" actId="165"/>
          <ac:spMkLst>
            <pc:docMk/>
            <pc:sldMk cId="1650932611" sldId="279"/>
            <ac:spMk id="48" creationId="{0D0C46C7-20E9-FC1C-803A-B55BCF81B42B}"/>
          </ac:spMkLst>
        </pc:spChg>
        <pc:spChg chg="add mod topLvl">
          <ac:chgData name="Ahmed A" userId="37cbb6571667a5a4" providerId="LiveId" clId="{3D7CF16B-9403-47A0-BD4D-B23DBC87B717}" dt="2024-01-12T19:52:04.422" v="15945" actId="165"/>
          <ac:spMkLst>
            <pc:docMk/>
            <pc:sldMk cId="1650932611" sldId="279"/>
            <ac:spMk id="49" creationId="{75AD5995-484C-8D55-194A-98883FC2A04D}"/>
          </ac:spMkLst>
        </pc:spChg>
        <pc:spChg chg="add del mod">
          <ac:chgData name="Ahmed A" userId="37cbb6571667a5a4" providerId="LiveId" clId="{3D7CF16B-9403-47A0-BD4D-B23DBC87B717}" dt="2024-01-12T19:52:21.500" v="15948" actId="478"/>
          <ac:spMkLst>
            <pc:docMk/>
            <pc:sldMk cId="1650932611" sldId="279"/>
            <ac:spMk id="51" creationId="{7EE7DC71-7468-5D18-FD89-49F02A7893FB}"/>
          </ac:spMkLst>
        </pc:spChg>
        <pc:spChg chg="add del mod">
          <ac:chgData name="Ahmed A" userId="37cbb6571667a5a4" providerId="LiveId" clId="{3D7CF16B-9403-47A0-BD4D-B23DBC87B717}" dt="2024-01-12T19:52:21.500" v="15948" actId="478"/>
          <ac:spMkLst>
            <pc:docMk/>
            <pc:sldMk cId="1650932611" sldId="279"/>
            <ac:spMk id="52" creationId="{2BFF647E-E396-1DD9-56EB-7AD7CC7C94E0}"/>
          </ac:spMkLst>
        </pc:spChg>
        <pc:spChg chg="add mod">
          <ac:chgData name="Ahmed A" userId="37cbb6571667a5a4" providerId="LiveId" clId="{3D7CF16B-9403-47A0-BD4D-B23DBC87B717}" dt="2024-01-12T19:52:18.527" v="15947" actId="1076"/>
          <ac:spMkLst>
            <pc:docMk/>
            <pc:sldMk cId="1650932611" sldId="279"/>
            <ac:spMk id="53" creationId="{2146D6D7-5C08-603F-9BD2-DFBD2E12AF9C}"/>
          </ac:spMkLst>
        </pc:spChg>
        <pc:spChg chg="add mod">
          <ac:chgData name="Ahmed A" userId="37cbb6571667a5a4" providerId="LiveId" clId="{3D7CF16B-9403-47A0-BD4D-B23DBC87B717}" dt="2024-01-12T19:52:18.527" v="15947" actId="1076"/>
          <ac:spMkLst>
            <pc:docMk/>
            <pc:sldMk cId="1650932611" sldId="279"/>
            <ac:spMk id="54" creationId="{5A276436-33BE-D0B8-A4AB-626F4734F74A}"/>
          </ac:spMkLst>
        </pc:spChg>
        <pc:grpChg chg="add mod">
          <ac:chgData name="Ahmed A" userId="37cbb6571667a5a4" providerId="LiveId" clId="{3D7CF16B-9403-47A0-BD4D-B23DBC87B717}" dt="2024-01-12T19:51:13.647" v="15930" actId="1076"/>
          <ac:grpSpMkLst>
            <pc:docMk/>
            <pc:sldMk cId="1650932611" sldId="279"/>
            <ac:grpSpMk id="11" creationId="{29512CBF-E4B0-821C-06B9-D9F5A3B45EF0}"/>
          </ac:grpSpMkLst>
        </pc:grpChg>
        <pc:grpChg chg="add mod">
          <ac:chgData name="Ahmed A" userId="37cbb6571667a5a4" providerId="LiveId" clId="{3D7CF16B-9403-47A0-BD4D-B23DBC87B717}" dt="2024-01-12T19:51:13.647" v="15930" actId="1076"/>
          <ac:grpSpMkLst>
            <pc:docMk/>
            <pc:sldMk cId="1650932611" sldId="279"/>
            <ac:grpSpMk id="14" creationId="{C44A7E90-1EBB-189E-69C7-9183C7F981E8}"/>
          </ac:grpSpMkLst>
        </pc:grpChg>
        <pc:grpChg chg="add mod topLvl">
          <ac:chgData name="Ahmed A" userId="37cbb6571667a5a4" providerId="LiveId" clId="{3D7CF16B-9403-47A0-BD4D-B23DBC87B717}" dt="2024-01-12T19:51:41.638" v="15941" actId="165"/>
          <ac:grpSpMkLst>
            <pc:docMk/>
            <pc:sldMk cId="1650932611" sldId="279"/>
            <ac:grpSpMk id="25" creationId="{1001C38C-2549-0096-AE51-02B25595554F}"/>
          </ac:grpSpMkLst>
        </pc:grpChg>
        <pc:grpChg chg="add mod topLvl">
          <ac:chgData name="Ahmed A" userId="37cbb6571667a5a4" providerId="LiveId" clId="{3D7CF16B-9403-47A0-BD4D-B23DBC87B717}" dt="2024-01-12T19:51:41.638" v="15941" actId="165"/>
          <ac:grpSpMkLst>
            <pc:docMk/>
            <pc:sldMk cId="1650932611" sldId="279"/>
            <ac:grpSpMk id="28" creationId="{59CBEB03-71F2-7218-0D9A-6411AFB51E99}"/>
          </ac:grpSpMkLst>
        </pc:grpChg>
        <pc:grpChg chg="add del mod">
          <ac:chgData name="Ahmed A" userId="37cbb6571667a5a4" providerId="LiveId" clId="{3D7CF16B-9403-47A0-BD4D-B23DBC87B717}" dt="2024-01-12T19:51:27.227" v="15936" actId="165"/>
          <ac:grpSpMkLst>
            <pc:docMk/>
            <pc:sldMk cId="1650932611" sldId="279"/>
            <ac:grpSpMk id="35" creationId="{5C2661AB-A14D-BD2B-7FAA-AD4D9F45E4CB}"/>
          </ac:grpSpMkLst>
        </pc:grpChg>
        <pc:grpChg chg="add del mod">
          <ac:chgData name="Ahmed A" userId="37cbb6571667a5a4" providerId="LiveId" clId="{3D7CF16B-9403-47A0-BD4D-B23DBC87B717}" dt="2024-01-12T19:51:41.638" v="15941" actId="165"/>
          <ac:grpSpMkLst>
            <pc:docMk/>
            <pc:sldMk cId="1650932611" sldId="279"/>
            <ac:grpSpMk id="36" creationId="{56FABCA7-1B03-2451-6C50-7FE5B369FABC}"/>
          </ac:grpSpMkLst>
        </pc:grpChg>
        <pc:grpChg chg="add mod topLvl">
          <ac:chgData name="Ahmed A" userId="37cbb6571667a5a4" providerId="LiveId" clId="{3D7CF16B-9403-47A0-BD4D-B23DBC87B717}" dt="2024-01-12T19:52:04.422" v="15945" actId="165"/>
          <ac:grpSpMkLst>
            <pc:docMk/>
            <pc:sldMk cId="1650932611" sldId="279"/>
            <ac:grpSpMk id="41" creationId="{FD62BE84-289F-E4A6-3AC4-67C8C93C49B4}"/>
          </ac:grpSpMkLst>
        </pc:grpChg>
        <pc:grpChg chg="add del mod">
          <ac:chgData name="Ahmed A" userId="37cbb6571667a5a4" providerId="LiveId" clId="{3D7CF16B-9403-47A0-BD4D-B23DBC87B717}" dt="2024-01-12T19:52:04.422" v="15945" actId="165"/>
          <ac:grpSpMkLst>
            <pc:docMk/>
            <pc:sldMk cId="1650932611" sldId="279"/>
            <ac:grpSpMk id="50" creationId="{939C66FD-6794-2F76-C435-3459BCBED015}"/>
          </ac:grpSpMkLst>
        </pc:grpChg>
        <pc:picChg chg="mod">
          <ac:chgData name="Ahmed A" userId="37cbb6571667a5a4" providerId="LiveId" clId="{3D7CF16B-9403-47A0-BD4D-B23DBC87B717}" dt="2024-01-12T19:51:20.370" v="15934" actId="1076"/>
          <ac:picMkLst>
            <pc:docMk/>
            <pc:sldMk cId="1650932611" sldId="279"/>
            <ac:picMk id="2" creationId="{637C40DD-7FD8-5211-963A-275A44E55418}"/>
          </ac:picMkLst>
        </pc:picChg>
        <pc:picChg chg="mod">
          <ac:chgData name="Ahmed A" userId="37cbb6571667a5a4" providerId="LiveId" clId="{3D7CF16B-9403-47A0-BD4D-B23DBC87B717}" dt="2024-01-12T19:51:30.472" v="15938" actId="1076"/>
          <ac:picMkLst>
            <pc:docMk/>
            <pc:sldMk cId="1650932611" sldId="279"/>
            <ac:picMk id="5" creationId="{4990CE1F-B3D5-5E75-9B36-B764C045E397}"/>
          </ac:picMkLst>
        </pc:picChg>
        <pc:picChg chg="add mod">
          <ac:chgData name="Ahmed A" userId="37cbb6571667a5a4" providerId="LiveId" clId="{3D7CF16B-9403-47A0-BD4D-B23DBC87B717}" dt="2024-01-12T19:52:18.527" v="15947" actId="1076"/>
          <ac:picMkLst>
            <pc:docMk/>
            <pc:sldMk cId="1650932611" sldId="279"/>
            <ac:picMk id="55" creationId="{1C4D1370-0595-D709-4A29-7A82601A48D1}"/>
          </ac:picMkLst>
        </pc:picChg>
        <pc:picChg chg="add mod">
          <ac:chgData name="Ahmed A" userId="37cbb6571667a5a4" providerId="LiveId" clId="{3D7CF16B-9403-47A0-BD4D-B23DBC87B717}" dt="2024-01-12T19:52:18.527" v="15947" actId="1076"/>
          <ac:picMkLst>
            <pc:docMk/>
            <pc:sldMk cId="1650932611" sldId="279"/>
            <ac:picMk id="56" creationId="{9448B483-2A6F-6F99-5F38-B20D05DFDB2D}"/>
          </ac:picMkLst>
        </pc:picChg>
      </pc:sldChg>
      <pc:sldChg chg="addSp delSp modSp add mod modTransition">
        <pc:chgData name="Ahmed A" userId="37cbb6571667a5a4" providerId="LiveId" clId="{3D7CF16B-9403-47A0-BD4D-B23DBC87B717}" dt="2024-01-12T16:04:44.091" v="13042"/>
        <pc:sldMkLst>
          <pc:docMk/>
          <pc:sldMk cId="2030155548" sldId="280"/>
        </pc:sldMkLst>
        <pc:spChg chg="del">
          <ac:chgData name="Ahmed A" userId="37cbb6571667a5a4" providerId="LiveId" clId="{3D7CF16B-9403-47A0-BD4D-B23DBC87B717}" dt="2024-01-12T01:40:32.711" v="4604" actId="478"/>
          <ac:spMkLst>
            <pc:docMk/>
            <pc:sldMk cId="2030155548" sldId="280"/>
            <ac:spMk id="3" creationId="{125CC973-D684-C69D-7126-707632F56511}"/>
          </ac:spMkLst>
        </pc:spChg>
        <pc:spChg chg="add del mod">
          <ac:chgData name="Ahmed A" userId="37cbb6571667a5a4" providerId="LiveId" clId="{3D7CF16B-9403-47A0-BD4D-B23DBC87B717}" dt="2024-01-12T12:29:21.147" v="4796" actId="478"/>
          <ac:spMkLst>
            <pc:docMk/>
            <pc:sldMk cId="2030155548" sldId="280"/>
            <ac:spMk id="7" creationId="{0AC26525-F5D9-385F-2A68-F67FE68E2BF8}"/>
          </ac:spMkLst>
        </pc:spChg>
        <pc:spChg chg="add mod topLvl">
          <ac:chgData name="Ahmed A" userId="37cbb6571667a5a4" providerId="LiveId" clId="{3D7CF16B-9403-47A0-BD4D-B23DBC87B717}" dt="2024-01-12T12:35:19.854" v="4866" actId="165"/>
          <ac:spMkLst>
            <pc:docMk/>
            <pc:sldMk cId="2030155548" sldId="280"/>
            <ac:spMk id="8" creationId="{660B1BD4-9FA9-641B-4BA8-92F035493D67}"/>
          </ac:spMkLst>
        </pc:spChg>
        <pc:spChg chg="add del mod">
          <ac:chgData name="Ahmed A" userId="37cbb6571667a5a4" providerId="LiveId" clId="{3D7CF16B-9403-47A0-BD4D-B23DBC87B717}" dt="2024-01-12T12:29:24.284" v="4797" actId="478"/>
          <ac:spMkLst>
            <pc:docMk/>
            <pc:sldMk cId="2030155548" sldId="280"/>
            <ac:spMk id="9" creationId="{597B62BB-142D-7548-FD03-F44C2CC8B42D}"/>
          </ac:spMkLst>
        </pc:spChg>
        <pc:spChg chg="add mod topLvl">
          <ac:chgData name="Ahmed A" userId="37cbb6571667a5a4" providerId="LiveId" clId="{3D7CF16B-9403-47A0-BD4D-B23DBC87B717}" dt="2024-01-12T12:35:19.854" v="4866" actId="165"/>
          <ac:spMkLst>
            <pc:docMk/>
            <pc:sldMk cId="2030155548" sldId="280"/>
            <ac:spMk id="10" creationId="{5DED5EBB-4C30-9748-EEED-638D641C7031}"/>
          </ac:spMkLst>
        </pc:spChg>
        <pc:spChg chg="add del mod topLvl">
          <ac:chgData name="Ahmed A" userId="37cbb6571667a5a4" providerId="LiveId" clId="{3D7CF16B-9403-47A0-BD4D-B23DBC87B717}" dt="2024-01-12T12:35:42.583" v="4871" actId="207"/>
          <ac:spMkLst>
            <pc:docMk/>
            <pc:sldMk cId="2030155548" sldId="280"/>
            <ac:spMk id="11" creationId="{C241BE11-58AD-DFB0-8971-241470A22B98}"/>
          </ac:spMkLst>
        </pc:spChg>
        <pc:spChg chg="add del mod topLvl">
          <ac:chgData name="Ahmed A" userId="37cbb6571667a5a4" providerId="LiveId" clId="{3D7CF16B-9403-47A0-BD4D-B23DBC87B717}" dt="2024-01-12T12:35:45.266" v="4872" actId="207"/>
          <ac:spMkLst>
            <pc:docMk/>
            <pc:sldMk cId="2030155548" sldId="280"/>
            <ac:spMk id="12" creationId="{314917CA-3F4C-C5D2-EE5C-4FD82763F407}"/>
          </ac:spMkLst>
        </pc:spChg>
        <pc:spChg chg="del mod topLvl">
          <ac:chgData name="Ahmed A" userId="37cbb6571667a5a4" providerId="LiveId" clId="{3D7CF16B-9403-47A0-BD4D-B23DBC87B717}" dt="2024-01-12T12:35:27.347" v="4868" actId="478"/>
          <ac:spMkLst>
            <pc:docMk/>
            <pc:sldMk cId="2030155548" sldId="280"/>
            <ac:spMk id="14" creationId="{9B8B85E9-39A2-23B6-F0D3-2E2DF47E8F04}"/>
          </ac:spMkLst>
        </pc:spChg>
        <pc:spChg chg="del mod">
          <ac:chgData name="Ahmed A" userId="37cbb6571667a5a4" providerId="LiveId" clId="{3D7CF16B-9403-47A0-BD4D-B23DBC87B717}" dt="2024-01-12T12:33:13.495" v="4841" actId="478"/>
          <ac:spMkLst>
            <pc:docMk/>
            <pc:sldMk cId="2030155548" sldId="280"/>
            <ac:spMk id="15" creationId="{071FADDB-28E1-58D3-9A21-B6C91726C6E1}"/>
          </ac:spMkLst>
        </pc:spChg>
        <pc:spChg chg="del mod">
          <ac:chgData name="Ahmed A" userId="37cbb6571667a5a4" providerId="LiveId" clId="{3D7CF16B-9403-47A0-BD4D-B23DBC87B717}" dt="2024-01-12T12:35:01.242" v="4862" actId="478"/>
          <ac:spMkLst>
            <pc:docMk/>
            <pc:sldMk cId="2030155548" sldId="280"/>
            <ac:spMk id="17" creationId="{040981F1-9C6C-2597-775B-47B1CD8BE37A}"/>
          </ac:spMkLst>
        </pc:spChg>
        <pc:spChg chg="del mod">
          <ac:chgData name="Ahmed A" userId="37cbb6571667a5a4" providerId="LiveId" clId="{3D7CF16B-9403-47A0-BD4D-B23DBC87B717}" dt="2024-01-12T12:35:01.242" v="4862" actId="478"/>
          <ac:spMkLst>
            <pc:docMk/>
            <pc:sldMk cId="2030155548" sldId="280"/>
            <ac:spMk id="18" creationId="{45ACE45B-A073-8274-DBB5-E9902E53CFD9}"/>
          </ac:spMkLst>
        </pc:spChg>
        <pc:spChg chg="del mod">
          <ac:chgData name="Ahmed A" userId="37cbb6571667a5a4" providerId="LiveId" clId="{3D7CF16B-9403-47A0-BD4D-B23DBC87B717}" dt="2024-01-12T12:34:52.806" v="4859" actId="478"/>
          <ac:spMkLst>
            <pc:docMk/>
            <pc:sldMk cId="2030155548" sldId="280"/>
            <ac:spMk id="19" creationId="{0392631E-60AE-8D21-10A9-C032B5759C6E}"/>
          </ac:spMkLst>
        </pc:spChg>
        <pc:spChg chg="del mod">
          <ac:chgData name="Ahmed A" userId="37cbb6571667a5a4" providerId="LiveId" clId="{3D7CF16B-9403-47A0-BD4D-B23DBC87B717}" dt="2024-01-12T12:34:54.875" v="4860" actId="478"/>
          <ac:spMkLst>
            <pc:docMk/>
            <pc:sldMk cId="2030155548" sldId="280"/>
            <ac:spMk id="20" creationId="{06675AC7-C28C-8F31-999B-E36D0B256DEE}"/>
          </ac:spMkLst>
        </pc:spChg>
        <pc:spChg chg="del mod">
          <ac:chgData name="Ahmed A" userId="37cbb6571667a5a4" providerId="LiveId" clId="{3D7CF16B-9403-47A0-BD4D-B23DBC87B717}" dt="2024-01-12T12:34:49.533" v="4858" actId="478"/>
          <ac:spMkLst>
            <pc:docMk/>
            <pc:sldMk cId="2030155548" sldId="280"/>
            <ac:spMk id="21" creationId="{C740E7E6-4666-5991-6F5E-FF9087F2E6FF}"/>
          </ac:spMkLst>
        </pc:spChg>
        <pc:grpChg chg="add del mod">
          <ac:chgData name="Ahmed A" userId="37cbb6571667a5a4" providerId="LiveId" clId="{3D7CF16B-9403-47A0-BD4D-B23DBC87B717}" dt="2024-01-12T12:33:13.495" v="4841" actId="478"/>
          <ac:grpSpMkLst>
            <pc:docMk/>
            <pc:sldMk cId="2030155548" sldId="280"/>
            <ac:grpSpMk id="13" creationId="{AE63CA59-A2CF-ABBC-46E8-80299CF3C24C}"/>
          </ac:grpSpMkLst>
        </pc:grpChg>
        <pc:grpChg chg="add del mod">
          <ac:chgData name="Ahmed A" userId="37cbb6571667a5a4" providerId="LiveId" clId="{3D7CF16B-9403-47A0-BD4D-B23DBC87B717}" dt="2024-01-12T12:35:01.242" v="4862" actId="478"/>
          <ac:grpSpMkLst>
            <pc:docMk/>
            <pc:sldMk cId="2030155548" sldId="280"/>
            <ac:grpSpMk id="16" creationId="{115D2D57-A8A7-7C0C-F188-FAC2036E9915}"/>
          </ac:grpSpMkLst>
        </pc:grpChg>
        <pc:grpChg chg="add del mod">
          <ac:chgData name="Ahmed A" userId="37cbb6571667a5a4" providerId="LiveId" clId="{3D7CF16B-9403-47A0-BD4D-B23DBC87B717}" dt="2024-01-12T12:35:19.854" v="4866" actId="165"/>
          <ac:grpSpMkLst>
            <pc:docMk/>
            <pc:sldMk cId="2030155548" sldId="280"/>
            <ac:grpSpMk id="22" creationId="{16975949-F426-872C-6184-9506656CC3C3}"/>
          </ac:grpSpMkLst>
        </pc:grpChg>
        <pc:picChg chg="add mod modCrop">
          <ac:chgData name="Ahmed A" userId="37cbb6571667a5a4" providerId="LiveId" clId="{3D7CF16B-9403-47A0-BD4D-B23DBC87B717}" dt="2024-01-12T12:35:33.830" v="4870" actId="1076"/>
          <ac:picMkLst>
            <pc:docMk/>
            <pc:sldMk cId="2030155548" sldId="280"/>
            <ac:picMk id="4" creationId="{8D10134E-4AC0-A90E-DE28-14AB68AD29B8}"/>
          </ac:picMkLst>
        </pc:picChg>
        <pc:picChg chg="del">
          <ac:chgData name="Ahmed A" userId="37cbb6571667a5a4" providerId="LiveId" clId="{3D7CF16B-9403-47A0-BD4D-B23DBC87B717}" dt="2024-01-12T01:40:36.078" v="4605" actId="478"/>
          <ac:picMkLst>
            <pc:docMk/>
            <pc:sldMk cId="2030155548" sldId="280"/>
            <ac:picMk id="4" creationId="{E61C8747-63FD-B44E-3D7A-A5679F316A7B}"/>
          </ac:picMkLst>
        </pc:picChg>
        <pc:picChg chg="del">
          <ac:chgData name="Ahmed A" userId="37cbb6571667a5a4" providerId="LiveId" clId="{3D7CF16B-9403-47A0-BD4D-B23DBC87B717}" dt="2024-01-12T01:40:36.422" v="4606" actId="478"/>
          <ac:picMkLst>
            <pc:docMk/>
            <pc:sldMk cId="2030155548" sldId="280"/>
            <ac:picMk id="5" creationId="{4990CE1F-B3D5-5E75-9B36-B764C045E397}"/>
          </ac:picMkLst>
        </pc:picChg>
        <pc:picChg chg="add mod ord">
          <ac:chgData name="Ahmed A" userId="37cbb6571667a5a4" providerId="LiveId" clId="{3D7CF16B-9403-47A0-BD4D-B23DBC87B717}" dt="2024-01-12T12:35:10.373" v="4865" actId="1076"/>
          <ac:picMkLst>
            <pc:docMk/>
            <pc:sldMk cId="2030155548" sldId="280"/>
            <ac:picMk id="23" creationId="{E63BE588-EF1F-D14B-58B4-2FD40B527125}"/>
          </ac:picMkLst>
        </pc:picChg>
        <pc:picChg chg="add del mod">
          <ac:chgData name="Ahmed A" userId="37cbb6571667a5a4" providerId="LiveId" clId="{3D7CF16B-9403-47A0-BD4D-B23DBC87B717}" dt="2024-01-12T12:33:59.164" v="4844" actId="478"/>
          <ac:picMkLst>
            <pc:docMk/>
            <pc:sldMk cId="2030155548" sldId="280"/>
            <ac:picMk id="1026" creationId="{99B59C4F-9A0D-A03D-4E13-445073CB3755}"/>
          </ac:picMkLst>
        </pc:picChg>
      </pc:sldChg>
      <pc:sldChg chg="addSp delSp modSp add mod delAnim">
        <pc:chgData name="Ahmed A" userId="37cbb6571667a5a4" providerId="LiveId" clId="{3D7CF16B-9403-47A0-BD4D-B23DBC87B717}" dt="2024-01-12T19:51:05.367" v="15927" actId="165"/>
        <pc:sldMkLst>
          <pc:docMk/>
          <pc:sldMk cId="1079837322" sldId="281"/>
        </pc:sldMkLst>
        <pc:spChg chg="add mod topLvl">
          <ac:chgData name="Ahmed A" userId="37cbb6571667a5a4" providerId="LiveId" clId="{3D7CF16B-9403-47A0-BD4D-B23DBC87B717}" dt="2024-01-12T19:51:05.367" v="15927" actId="165"/>
          <ac:spMkLst>
            <pc:docMk/>
            <pc:sldMk cId="1079837322" sldId="281"/>
            <ac:spMk id="3" creationId="{1DCEFFF3-90CC-3D1A-CAB8-9C2DF04F97D0}"/>
          </ac:spMkLst>
        </pc:spChg>
        <pc:spChg chg="add mod topLvl">
          <ac:chgData name="Ahmed A" userId="37cbb6571667a5a4" providerId="LiveId" clId="{3D7CF16B-9403-47A0-BD4D-B23DBC87B717}" dt="2024-01-12T19:51:05.367" v="15927" actId="165"/>
          <ac:spMkLst>
            <pc:docMk/>
            <pc:sldMk cId="1079837322" sldId="281"/>
            <ac:spMk id="5" creationId="{E613BC8C-7C20-1661-F6EF-0ACFC149E5D2}"/>
          </ac:spMkLst>
        </pc:spChg>
        <pc:spChg chg="add mod topLvl">
          <ac:chgData name="Ahmed A" userId="37cbb6571667a5a4" providerId="LiveId" clId="{3D7CF16B-9403-47A0-BD4D-B23DBC87B717}" dt="2024-01-12T19:51:05.367" v="15927" actId="165"/>
          <ac:spMkLst>
            <pc:docMk/>
            <pc:sldMk cId="1079837322" sldId="281"/>
            <ac:spMk id="6" creationId="{6C14B1E1-4EA2-A40A-CA52-2125EF44363C}"/>
          </ac:spMkLst>
        </pc:spChg>
        <pc:spChg chg="add mod topLvl">
          <ac:chgData name="Ahmed A" userId="37cbb6571667a5a4" providerId="LiveId" clId="{3D7CF16B-9403-47A0-BD4D-B23DBC87B717}" dt="2024-01-12T19:51:05.367" v="15927" actId="165"/>
          <ac:spMkLst>
            <pc:docMk/>
            <pc:sldMk cId="1079837322" sldId="281"/>
            <ac:spMk id="8" creationId="{CFF36043-3B9F-7CF2-8792-51100CB01CEC}"/>
          </ac:spMkLst>
        </pc:spChg>
        <pc:spChg chg="add mod topLvl">
          <ac:chgData name="Ahmed A" userId="37cbb6571667a5a4" providerId="LiveId" clId="{3D7CF16B-9403-47A0-BD4D-B23DBC87B717}" dt="2024-01-12T19:51:05.367" v="15927" actId="165"/>
          <ac:spMkLst>
            <pc:docMk/>
            <pc:sldMk cId="1079837322" sldId="281"/>
            <ac:spMk id="9" creationId="{F9C3850F-A301-4FFC-5FA6-88FAA5F15B69}"/>
          </ac:spMkLst>
        </pc:spChg>
        <pc:spChg chg="add mod topLvl">
          <ac:chgData name="Ahmed A" userId="37cbb6571667a5a4" providerId="LiveId" clId="{3D7CF16B-9403-47A0-BD4D-B23DBC87B717}" dt="2024-01-12T19:51:05.367" v="15927" actId="165"/>
          <ac:spMkLst>
            <pc:docMk/>
            <pc:sldMk cId="1079837322" sldId="281"/>
            <ac:spMk id="10" creationId="{BE39F6B5-B8AF-CD34-5028-133989B31EA7}"/>
          </ac:spMkLst>
        </pc:spChg>
        <pc:spChg chg="add mod topLvl">
          <ac:chgData name="Ahmed A" userId="37cbb6571667a5a4" providerId="LiveId" clId="{3D7CF16B-9403-47A0-BD4D-B23DBC87B717}" dt="2024-01-12T19:51:05.367" v="15927" actId="165"/>
          <ac:spMkLst>
            <pc:docMk/>
            <pc:sldMk cId="1079837322" sldId="281"/>
            <ac:spMk id="12" creationId="{A468F07A-468B-3B57-90B4-413072E94C4A}"/>
          </ac:spMkLst>
        </pc:spChg>
        <pc:spChg chg="add mod topLvl">
          <ac:chgData name="Ahmed A" userId="37cbb6571667a5a4" providerId="LiveId" clId="{3D7CF16B-9403-47A0-BD4D-B23DBC87B717}" dt="2024-01-12T19:51:05.367" v="15927" actId="165"/>
          <ac:spMkLst>
            <pc:docMk/>
            <pc:sldMk cId="1079837322" sldId="281"/>
            <ac:spMk id="14" creationId="{7CF500FE-3F79-7D57-852F-373059010448}"/>
          </ac:spMkLst>
        </pc:spChg>
        <pc:spChg chg="add del mod">
          <ac:chgData name="Ahmed A" userId="37cbb6571667a5a4" providerId="LiveId" clId="{3D7CF16B-9403-47A0-BD4D-B23DBC87B717}" dt="2024-01-12T12:43:16.151" v="5216" actId="478"/>
          <ac:spMkLst>
            <pc:docMk/>
            <pc:sldMk cId="1079837322" sldId="281"/>
            <ac:spMk id="15" creationId="{837AFBA1-D89C-2FC8-4F8A-222FB4BF4772}"/>
          </ac:spMkLst>
        </pc:spChg>
        <pc:spChg chg="mod">
          <ac:chgData name="Ahmed A" userId="37cbb6571667a5a4" providerId="LiveId" clId="{3D7CF16B-9403-47A0-BD4D-B23DBC87B717}" dt="2024-01-12T19:51:05.367" v="15927" actId="165"/>
          <ac:spMkLst>
            <pc:docMk/>
            <pc:sldMk cId="1079837322" sldId="281"/>
            <ac:spMk id="17" creationId="{6718954B-2548-62C4-0FAB-747CA57AF00B}"/>
          </ac:spMkLst>
        </pc:spChg>
        <pc:spChg chg="mod">
          <ac:chgData name="Ahmed A" userId="37cbb6571667a5a4" providerId="LiveId" clId="{3D7CF16B-9403-47A0-BD4D-B23DBC87B717}" dt="2024-01-12T19:51:05.367" v="15927" actId="165"/>
          <ac:spMkLst>
            <pc:docMk/>
            <pc:sldMk cId="1079837322" sldId="281"/>
            <ac:spMk id="18" creationId="{3AE3430C-734F-25A4-AE00-26954AC15C89}"/>
          </ac:spMkLst>
        </pc:spChg>
        <pc:spChg chg="mod">
          <ac:chgData name="Ahmed A" userId="37cbb6571667a5a4" providerId="LiveId" clId="{3D7CF16B-9403-47A0-BD4D-B23DBC87B717}" dt="2024-01-12T19:51:05.367" v="15927" actId="165"/>
          <ac:spMkLst>
            <pc:docMk/>
            <pc:sldMk cId="1079837322" sldId="281"/>
            <ac:spMk id="20" creationId="{4B636F8F-1A9B-C5E9-1649-86A94EBB0946}"/>
          </ac:spMkLst>
        </pc:spChg>
        <pc:spChg chg="mod">
          <ac:chgData name="Ahmed A" userId="37cbb6571667a5a4" providerId="LiveId" clId="{3D7CF16B-9403-47A0-BD4D-B23DBC87B717}" dt="2024-01-12T19:51:05.367" v="15927" actId="165"/>
          <ac:spMkLst>
            <pc:docMk/>
            <pc:sldMk cId="1079837322" sldId="281"/>
            <ac:spMk id="21" creationId="{3EE338DA-5800-BAA8-3793-4E43675DF58D}"/>
          </ac:spMkLst>
        </pc:spChg>
        <pc:spChg chg="mod">
          <ac:chgData name="Ahmed A" userId="37cbb6571667a5a4" providerId="LiveId" clId="{3D7CF16B-9403-47A0-BD4D-B23DBC87B717}" dt="2024-01-12T19:51:05.367" v="15927" actId="165"/>
          <ac:spMkLst>
            <pc:docMk/>
            <pc:sldMk cId="1079837322" sldId="281"/>
            <ac:spMk id="22" creationId="{037E9D9D-4374-AA8A-1D2D-8A670A00AEA0}"/>
          </ac:spMkLst>
        </pc:spChg>
        <pc:spChg chg="mod">
          <ac:chgData name="Ahmed A" userId="37cbb6571667a5a4" providerId="LiveId" clId="{3D7CF16B-9403-47A0-BD4D-B23DBC87B717}" dt="2024-01-12T19:51:05.367" v="15927" actId="165"/>
          <ac:spMkLst>
            <pc:docMk/>
            <pc:sldMk cId="1079837322" sldId="281"/>
            <ac:spMk id="23" creationId="{B2609428-2D4C-636C-057D-76CFF846D10B}"/>
          </ac:spMkLst>
        </pc:spChg>
        <pc:spChg chg="mod">
          <ac:chgData name="Ahmed A" userId="37cbb6571667a5a4" providerId="LiveId" clId="{3D7CF16B-9403-47A0-BD4D-B23DBC87B717}" dt="2024-01-12T19:51:05.367" v="15927" actId="165"/>
          <ac:spMkLst>
            <pc:docMk/>
            <pc:sldMk cId="1079837322" sldId="281"/>
            <ac:spMk id="24" creationId="{05844535-F29F-911F-1CBB-A1589B5F41CC}"/>
          </ac:spMkLst>
        </pc:spChg>
        <pc:spChg chg="mod">
          <ac:chgData name="Ahmed A" userId="37cbb6571667a5a4" providerId="LiveId" clId="{3D7CF16B-9403-47A0-BD4D-B23DBC87B717}" dt="2024-01-12T19:51:05.367" v="15927" actId="165"/>
          <ac:spMkLst>
            <pc:docMk/>
            <pc:sldMk cId="1079837322" sldId="281"/>
            <ac:spMk id="25" creationId="{205BBF62-3A86-3181-7070-9BCE5C69F86C}"/>
          </ac:spMkLst>
        </pc:spChg>
        <pc:spChg chg="mod">
          <ac:chgData name="Ahmed A" userId="37cbb6571667a5a4" providerId="LiveId" clId="{3D7CF16B-9403-47A0-BD4D-B23DBC87B717}" dt="2024-01-12T19:51:05.367" v="15927" actId="165"/>
          <ac:spMkLst>
            <pc:docMk/>
            <pc:sldMk cId="1079837322" sldId="281"/>
            <ac:spMk id="26" creationId="{0B0A71AC-6CF8-0968-FE33-93D8F75FC011}"/>
          </ac:spMkLst>
        </pc:spChg>
        <pc:spChg chg="mod">
          <ac:chgData name="Ahmed A" userId="37cbb6571667a5a4" providerId="LiveId" clId="{3D7CF16B-9403-47A0-BD4D-B23DBC87B717}" dt="2024-01-12T19:51:05.367" v="15927" actId="165"/>
          <ac:spMkLst>
            <pc:docMk/>
            <pc:sldMk cId="1079837322" sldId="281"/>
            <ac:spMk id="28" creationId="{486791F0-288B-2E7E-F9FE-D09C32FA3D03}"/>
          </ac:spMkLst>
        </pc:spChg>
        <pc:spChg chg="mod">
          <ac:chgData name="Ahmed A" userId="37cbb6571667a5a4" providerId="LiveId" clId="{3D7CF16B-9403-47A0-BD4D-B23DBC87B717}" dt="2024-01-12T19:51:05.367" v="15927" actId="165"/>
          <ac:spMkLst>
            <pc:docMk/>
            <pc:sldMk cId="1079837322" sldId="281"/>
            <ac:spMk id="29" creationId="{2D6C7014-990C-05E8-B164-C4BB509F185E}"/>
          </ac:spMkLst>
        </pc:spChg>
        <pc:spChg chg="mod">
          <ac:chgData name="Ahmed A" userId="37cbb6571667a5a4" providerId="LiveId" clId="{3D7CF16B-9403-47A0-BD4D-B23DBC87B717}" dt="2024-01-12T19:51:05.367" v="15927" actId="165"/>
          <ac:spMkLst>
            <pc:docMk/>
            <pc:sldMk cId="1079837322" sldId="281"/>
            <ac:spMk id="30" creationId="{6A746024-4604-F9D6-A59C-4FD5622C3F3A}"/>
          </ac:spMkLst>
        </pc:spChg>
        <pc:spChg chg="mod">
          <ac:chgData name="Ahmed A" userId="37cbb6571667a5a4" providerId="LiveId" clId="{3D7CF16B-9403-47A0-BD4D-B23DBC87B717}" dt="2024-01-12T19:51:05.367" v="15927" actId="165"/>
          <ac:spMkLst>
            <pc:docMk/>
            <pc:sldMk cId="1079837322" sldId="281"/>
            <ac:spMk id="31" creationId="{6603D660-B259-0833-6A4C-9911C1C950F8}"/>
          </ac:spMkLst>
        </pc:spChg>
        <pc:spChg chg="mod">
          <ac:chgData name="Ahmed A" userId="37cbb6571667a5a4" providerId="LiveId" clId="{3D7CF16B-9403-47A0-BD4D-B23DBC87B717}" dt="2024-01-12T19:51:05.367" v="15927" actId="165"/>
          <ac:spMkLst>
            <pc:docMk/>
            <pc:sldMk cId="1079837322" sldId="281"/>
            <ac:spMk id="32" creationId="{38F354CB-2B77-0020-B315-68FBD79846FF}"/>
          </ac:spMkLst>
        </pc:spChg>
        <pc:spChg chg="del">
          <ac:chgData name="Ahmed A" userId="37cbb6571667a5a4" providerId="LiveId" clId="{3D7CF16B-9403-47A0-BD4D-B23DBC87B717}" dt="2024-01-12T12:37:48.461" v="5085" actId="478"/>
          <ac:spMkLst>
            <pc:docMk/>
            <pc:sldMk cId="1079837322" sldId="281"/>
            <ac:spMk id="33" creationId="{72D3991F-DD02-D196-F2BF-CF64F8363E24}"/>
          </ac:spMkLst>
        </pc:spChg>
        <pc:spChg chg="del">
          <ac:chgData name="Ahmed A" userId="37cbb6571667a5a4" providerId="LiveId" clId="{3D7CF16B-9403-47A0-BD4D-B23DBC87B717}" dt="2024-01-12T12:37:48.461" v="5085" actId="478"/>
          <ac:spMkLst>
            <pc:docMk/>
            <pc:sldMk cId="1079837322" sldId="281"/>
            <ac:spMk id="34" creationId="{3CFDB0B9-425A-4C63-73D2-C793633A11FE}"/>
          </ac:spMkLst>
        </pc:spChg>
        <pc:spChg chg="mod">
          <ac:chgData name="Ahmed A" userId="37cbb6571667a5a4" providerId="LiveId" clId="{3D7CF16B-9403-47A0-BD4D-B23DBC87B717}" dt="2024-01-12T19:51:05.367" v="15927" actId="165"/>
          <ac:spMkLst>
            <pc:docMk/>
            <pc:sldMk cId="1079837322" sldId="281"/>
            <ac:spMk id="35" creationId="{290A9A83-D43F-F4C2-6BF8-9E344F02FC3A}"/>
          </ac:spMkLst>
        </pc:spChg>
        <pc:spChg chg="add mod topLvl">
          <ac:chgData name="Ahmed A" userId="37cbb6571667a5a4" providerId="LiveId" clId="{3D7CF16B-9403-47A0-BD4D-B23DBC87B717}" dt="2024-01-12T19:51:05.367" v="15927" actId="165"/>
          <ac:spMkLst>
            <pc:docMk/>
            <pc:sldMk cId="1079837322" sldId="281"/>
            <ac:spMk id="36" creationId="{8689EE07-CF5A-BEA2-EDBE-0FA5B4EA48BB}"/>
          </ac:spMkLst>
        </pc:spChg>
        <pc:spChg chg="add mod">
          <ac:chgData name="Ahmed A" userId="37cbb6571667a5a4" providerId="LiveId" clId="{3D7CF16B-9403-47A0-BD4D-B23DBC87B717}" dt="2024-01-12T12:42:00.030" v="5131"/>
          <ac:spMkLst>
            <pc:docMk/>
            <pc:sldMk cId="1079837322" sldId="281"/>
            <ac:spMk id="38" creationId="{1DE36849-9BBF-E984-6657-51C032FED01D}"/>
          </ac:spMkLst>
        </pc:spChg>
        <pc:spChg chg="add mod">
          <ac:chgData name="Ahmed A" userId="37cbb6571667a5a4" providerId="LiveId" clId="{3D7CF16B-9403-47A0-BD4D-B23DBC87B717}" dt="2024-01-12T12:42:00.030" v="5131"/>
          <ac:spMkLst>
            <pc:docMk/>
            <pc:sldMk cId="1079837322" sldId="281"/>
            <ac:spMk id="39" creationId="{61406D72-69F5-5F91-B3DE-6D95D775F6E2}"/>
          </ac:spMkLst>
        </pc:spChg>
        <pc:spChg chg="add mod">
          <ac:chgData name="Ahmed A" userId="37cbb6571667a5a4" providerId="LiveId" clId="{3D7CF16B-9403-47A0-BD4D-B23DBC87B717}" dt="2024-01-12T12:42:00.030" v="5131"/>
          <ac:spMkLst>
            <pc:docMk/>
            <pc:sldMk cId="1079837322" sldId="281"/>
            <ac:spMk id="40" creationId="{218EEF4A-E5AB-2E5C-7F98-4B169DA81E96}"/>
          </ac:spMkLst>
        </pc:spChg>
        <pc:spChg chg="add mod">
          <ac:chgData name="Ahmed A" userId="37cbb6571667a5a4" providerId="LiveId" clId="{3D7CF16B-9403-47A0-BD4D-B23DBC87B717}" dt="2024-01-12T12:42:00.030" v="5131"/>
          <ac:spMkLst>
            <pc:docMk/>
            <pc:sldMk cId="1079837322" sldId="281"/>
            <ac:spMk id="41" creationId="{62C6AC62-E719-589A-C63C-6A9A60333A08}"/>
          </ac:spMkLst>
        </pc:spChg>
        <pc:spChg chg="add mod">
          <ac:chgData name="Ahmed A" userId="37cbb6571667a5a4" providerId="LiveId" clId="{3D7CF16B-9403-47A0-BD4D-B23DBC87B717}" dt="2024-01-12T12:42:00.030" v="5131"/>
          <ac:spMkLst>
            <pc:docMk/>
            <pc:sldMk cId="1079837322" sldId="281"/>
            <ac:spMk id="42" creationId="{D56E758A-C359-FE06-517F-F8BCCFC2ADC1}"/>
          </ac:spMkLst>
        </pc:spChg>
        <pc:spChg chg="add mod">
          <ac:chgData name="Ahmed A" userId="37cbb6571667a5a4" providerId="LiveId" clId="{3D7CF16B-9403-47A0-BD4D-B23DBC87B717}" dt="2024-01-12T12:42:00.030" v="5131"/>
          <ac:spMkLst>
            <pc:docMk/>
            <pc:sldMk cId="1079837322" sldId="281"/>
            <ac:spMk id="43" creationId="{311D4580-0B21-7BE4-48AB-BCA5D3B6AA99}"/>
          </ac:spMkLst>
        </pc:spChg>
        <pc:spChg chg="add mod">
          <ac:chgData name="Ahmed A" userId="37cbb6571667a5a4" providerId="LiveId" clId="{3D7CF16B-9403-47A0-BD4D-B23DBC87B717}" dt="2024-01-12T12:42:00.030" v="5131"/>
          <ac:spMkLst>
            <pc:docMk/>
            <pc:sldMk cId="1079837322" sldId="281"/>
            <ac:spMk id="44" creationId="{A2CECDDC-37AF-1A4B-BED1-32CA9634CFDD}"/>
          </ac:spMkLst>
        </pc:spChg>
        <pc:spChg chg="add mod">
          <ac:chgData name="Ahmed A" userId="37cbb6571667a5a4" providerId="LiveId" clId="{3D7CF16B-9403-47A0-BD4D-B23DBC87B717}" dt="2024-01-12T12:42:00.030" v="5131"/>
          <ac:spMkLst>
            <pc:docMk/>
            <pc:sldMk cId="1079837322" sldId="281"/>
            <ac:spMk id="45" creationId="{DCD4E0AC-27F1-7F01-23E9-5B9FA70F3FB0}"/>
          </ac:spMkLst>
        </pc:spChg>
        <pc:spChg chg="add mod">
          <ac:chgData name="Ahmed A" userId="37cbb6571667a5a4" providerId="LiveId" clId="{3D7CF16B-9403-47A0-BD4D-B23DBC87B717}" dt="2024-01-12T12:42:00.030" v="5131"/>
          <ac:spMkLst>
            <pc:docMk/>
            <pc:sldMk cId="1079837322" sldId="281"/>
            <ac:spMk id="46" creationId="{5E4629A8-E219-C229-CCDD-6D97F5BA409E}"/>
          </ac:spMkLst>
        </pc:spChg>
        <pc:spChg chg="mod">
          <ac:chgData name="Ahmed A" userId="37cbb6571667a5a4" providerId="LiveId" clId="{3D7CF16B-9403-47A0-BD4D-B23DBC87B717}" dt="2024-01-12T12:41:58.662" v="5130"/>
          <ac:spMkLst>
            <pc:docMk/>
            <pc:sldMk cId="1079837322" sldId="281"/>
            <ac:spMk id="48" creationId="{03A74096-F70B-62A4-7618-DC649510C5FC}"/>
          </ac:spMkLst>
        </pc:spChg>
        <pc:spChg chg="mod">
          <ac:chgData name="Ahmed A" userId="37cbb6571667a5a4" providerId="LiveId" clId="{3D7CF16B-9403-47A0-BD4D-B23DBC87B717}" dt="2024-01-12T12:41:58.662" v="5130"/>
          <ac:spMkLst>
            <pc:docMk/>
            <pc:sldMk cId="1079837322" sldId="281"/>
            <ac:spMk id="49" creationId="{4879A830-1023-9CF4-2A67-1E1BED1330EA}"/>
          </ac:spMkLst>
        </pc:spChg>
        <pc:spChg chg="mod">
          <ac:chgData name="Ahmed A" userId="37cbb6571667a5a4" providerId="LiveId" clId="{3D7CF16B-9403-47A0-BD4D-B23DBC87B717}" dt="2024-01-12T12:41:58.662" v="5130"/>
          <ac:spMkLst>
            <pc:docMk/>
            <pc:sldMk cId="1079837322" sldId="281"/>
            <ac:spMk id="51" creationId="{8AB3B6CA-15D1-38B1-A190-669BB9B0F3DA}"/>
          </ac:spMkLst>
        </pc:spChg>
        <pc:spChg chg="mod">
          <ac:chgData name="Ahmed A" userId="37cbb6571667a5a4" providerId="LiveId" clId="{3D7CF16B-9403-47A0-BD4D-B23DBC87B717}" dt="2024-01-12T12:41:58.662" v="5130"/>
          <ac:spMkLst>
            <pc:docMk/>
            <pc:sldMk cId="1079837322" sldId="281"/>
            <ac:spMk id="52" creationId="{B63107AA-8B50-1DF2-CA90-B1B066159A4F}"/>
          </ac:spMkLst>
        </pc:spChg>
        <pc:spChg chg="mod">
          <ac:chgData name="Ahmed A" userId="37cbb6571667a5a4" providerId="LiveId" clId="{3D7CF16B-9403-47A0-BD4D-B23DBC87B717}" dt="2024-01-12T12:41:58.662" v="5130"/>
          <ac:spMkLst>
            <pc:docMk/>
            <pc:sldMk cId="1079837322" sldId="281"/>
            <ac:spMk id="53" creationId="{A8DD0D73-9D34-2520-30BD-4531359D50C6}"/>
          </ac:spMkLst>
        </pc:spChg>
        <pc:spChg chg="mod">
          <ac:chgData name="Ahmed A" userId="37cbb6571667a5a4" providerId="LiveId" clId="{3D7CF16B-9403-47A0-BD4D-B23DBC87B717}" dt="2024-01-12T12:41:58.662" v="5130"/>
          <ac:spMkLst>
            <pc:docMk/>
            <pc:sldMk cId="1079837322" sldId="281"/>
            <ac:spMk id="54" creationId="{E804F76C-13DD-3D28-C715-1F77FC5D65FB}"/>
          </ac:spMkLst>
        </pc:spChg>
        <pc:spChg chg="mod">
          <ac:chgData name="Ahmed A" userId="37cbb6571667a5a4" providerId="LiveId" clId="{3D7CF16B-9403-47A0-BD4D-B23DBC87B717}" dt="2024-01-12T12:41:58.662" v="5130"/>
          <ac:spMkLst>
            <pc:docMk/>
            <pc:sldMk cId="1079837322" sldId="281"/>
            <ac:spMk id="55" creationId="{2A91C6A6-6B36-A82B-3242-EAA5848256F6}"/>
          </ac:spMkLst>
        </pc:spChg>
        <pc:spChg chg="mod">
          <ac:chgData name="Ahmed A" userId="37cbb6571667a5a4" providerId="LiveId" clId="{3D7CF16B-9403-47A0-BD4D-B23DBC87B717}" dt="2024-01-12T12:41:58.662" v="5130"/>
          <ac:spMkLst>
            <pc:docMk/>
            <pc:sldMk cId="1079837322" sldId="281"/>
            <ac:spMk id="56" creationId="{F8CD3774-83B3-3979-EA20-FA0E26CE72F6}"/>
          </ac:spMkLst>
        </pc:spChg>
        <pc:spChg chg="mod">
          <ac:chgData name="Ahmed A" userId="37cbb6571667a5a4" providerId="LiveId" clId="{3D7CF16B-9403-47A0-BD4D-B23DBC87B717}" dt="2024-01-12T12:41:58.662" v="5130"/>
          <ac:spMkLst>
            <pc:docMk/>
            <pc:sldMk cId="1079837322" sldId="281"/>
            <ac:spMk id="57" creationId="{66D97C48-683D-A0DB-E900-0A8F2734D1FF}"/>
          </ac:spMkLst>
        </pc:spChg>
        <pc:spChg chg="mod">
          <ac:chgData name="Ahmed A" userId="37cbb6571667a5a4" providerId="LiveId" clId="{3D7CF16B-9403-47A0-BD4D-B23DBC87B717}" dt="2024-01-12T12:41:58.662" v="5130"/>
          <ac:spMkLst>
            <pc:docMk/>
            <pc:sldMk cId="1079837322" sldId="281"/>
            <ac:spMk id="59" creationId="{8321B837-4AB8-9CFA-81F7-626E788EEDAF}"/>
          </ac:spMkLst>
        </pc:spChg>
        <pc:spChg chg="mod">
          <ac:chgData name="Ahmed A" userId="37cbb6571667a5a4" providerId="LiveId" clId="{3D7CF16B-9403-47A0-BD4D-B23DBC87B717}" dt="2024-01-12T12:41:58.662" v="5130"/>
          <ac:spMkLst>
            <pc:docMk/>
            <pc:sldMk cId="1079837322" sldId="281"/>
            <ac:spMk id="60" creationId="{992F4143-166D-2615-6844-B0EA8720E112}"/>
          </ac:spMkLst>
        </pc:spChg>
        <pc:spChg chg="mod">
          <ac:chgData name="Ahmed A" userId="37cbb6571667a5a4" providerId="LiveId" clId="{3D7CF16B-9403-47A0-BD4D-B23DBC87B717}" dt="2024-01-12T12:41:58.662" v="5130"/>
          <ac:spMkLst>
            <pc:docMk/>
            <pc:sldMk cId="1079837322" sldId="281"/>
            <ac:spMk id="61" creationId="{1ED2A55E-D786-F52E-CD64-EF589D2B99A0}"/>
          </ac:spMkLst>
        </pc:spChg>
        <pc:spChg chg="mod">
          <ac:chgData name="Ahmed A" userId="37cbb6571667a5a4" providerId="LiveId" clId="{3D7CF16B-9403-47A0-BD4D-B23DBC87B717}" dt="2024-01-12T12:41:58.662" v="5130"/>
          <ac:spMkLst>
            <pc:docMk/>
            <pc:sldMk cId="1079837322" sldId="281"/>
            <ac:spMk id="62" creationId="{D95F86B3-908E-5665-9C02-42A66034A531}"/>
          </ac:spMkLst>
        </pc:spChg>
        <pc:spChg chg="mod">
          <ac:chgData name="Ahmed A" userId="37cbb6571667a5a4" providerId="LiveId" clId="{3D7CF16B-9403-47A0-BD4D-B23DBC87B717}" dt="2024-01-12T12:41:58.662" v="5130"/>
          <ac:spMkLst>
            <pc:docMk/>
            <pc:sldMk cId="1079837322" sldId="281"/>
            <ac:spMk id="63" creationId="{7E8810DA-3162-8487-BD72-1DC24177CC45}"/>
          </ac:spMkLst>
        </pc:spChg>
        <pc:spChg chg="mod">
          <ac:chgData name="Ahmed A" userId="37cbb6571667a5a4" providerId="LiveId" clId="{3D7CF16B-9403-47A0-BD4D-B23DBC87B717}" dt="2024-01-12T12:41:58.662" v="5130"/>
          <ac:spMkLst>
            <pc:docMk/>
            <pc:sldMk cId="1079837322" sldId="281"/>
            <ac:spMk id="64" creationId="{59816C73-704F-998C-DBA9-ABB623C3A2B3}"/>
          </ac:spMkLst>
        </pc:spChg>
        <pc:spChg chg="add mod">
          <ac:chgData name="Ahmed A" userId="37cbb6571667a5a4" providerId="LiveId" clId="{3D7CF16B-9403-47A0-BD4D-B23DBC87B717}" dt="2024-01-12T12:41:58.662" v="5130"/>
          <ac:spMkLst>
            <pc:docMk/>
            <pc:sldMk cId="1079837322" sldId="281"/>
            <ac:spMk id="65" creationId="{CFBA99BB-E362-7C58-F013-525BEDBAD3D7}"/>
          </ac:spMkLst>
        </pc:spChg>
        <pc:spChg chg="add mod">
          <ac:chgData name="Ahmed A" userId="37cbb6571667a5a4" providerId="LiveId" clId="{3D7CF16B-9403-47A0-BD4D-B23DBC87B717}" dt="2024-01-12T12:43:13.388" v="5215" actId="1076"/>
          <ac:spMkLst>
            <pc:docMk/>
            <pc:sldMk cId="1079837322" sldId="281"/>
            <ac:spMk id="66" creationId="{000B4839-499A-3833-BE79-4DD73E90E38E}"/>
          </ac:spMkLst>
        </pc:spChg>
        <pc:grpChg chg="add mod topLvl">
          <ac:chgData name="Ahmed A" userId="37cbb6571667a5a4" providerId="LiveId" clId="{3D7CF16B-9403-47A0-BD4D-B23DBC87B717}" dt="2024-01-12T19:51:05.367" v="15927" actId="165"/>
          <ac:grpSpMkLst>
            <pc:docMk/>
            <pc:sldMk cId="1079837322" sldId="281"/>
            <ac:grpSpMk id="16" creationId="{5C198B1F-1AFD-554D-2CDE-7FF20405E7BC}"/>
          </ac:grpSpMkLst>
        </pc:grpChg>
        <pc:grpChg chg="add mod topLvl">
          <ac:chgData name="Ahmed A" userId="37cbb6571667a5a4" providerId="LiveId" clId="{3D7CF16B-9403-47A0-BD4D-B23DBC87B717}" dt="2024-01-12T19:51:05.367" v="15927" actId="165"/>
          <ac:grpSpMkLst>
            <pc:docMk/>
            <pc:sldMk cId="1079837322" sldId="281"/>
            <ac:grpSpMk id="19" creationId="{BDAE6359-3369-60CF-DA7C-8634D778DF7E}"/>
          </ac:grpSpMkLst>
        </pc:grpChg>
        <pc:grpChg chg="add mod topLvl">
          <ac:chgData name="Ahmed A" userId="37cbb6571667a5a4" providerId="LiveId" clId="{3D7CF16B-9403-47A0-BD4D-B23DBC87B717}" dt="2024-01-12T19:51:05.367" v="15927" actId="165"/>
          <ac:grpSpMkLst>
            <pc:docMk/>
            <pc:sldMk cId="1079837322" sldId="281"/>
            <ac:grpSpMk id="27" creationId="{5B2D01AA-895B-17FA-95AA-60528B052E95}"/>
          </ac:grpSpMkLst>
        </pc:grpChg>
        <pc:grpChg chg="add del mod">
          <ac:chgData name="Ahmed A" userId="37cbb6571667a5a4" providerId="LiveId" clId="{3D7CF16B-9403-47A0-BD4D-B23DBC87B717}" dt="2024-01-12T19:51:05.367" v="15927" actId="165"/>
          <ac:grpSpMkLst>
            <pc:docMk/>
            <pc:sldMk cId="1079837322" sldId="281"/>
            <ac:grpSpMk id="37" creationId="{37DDCBB5-694D-5CFF-216A-431902D9E589}"/>
          </ac:grpSpMkLst>
        </pc:grpChg>
        <pc:grpChg chg="add mod">
          <ac:chgData name="Ahmed A" userId="37cbb6571667a5a4" providerId="LiveId" clId="{3D7CF16B-9403-47A0-BD4D-B23DBC87B717}" dt="2024-01-12T12:41:58.662" v="5130"/>
          <ac:grpSpMkLst>
            <pc:docMk/>
            <pc:sldMk cId="1079837322" sldId="281"/>
            <ac:grpSpMk id="47" creationId="{02D32528-B8DF-4413-83D9-BDAF588A76A4}"/>
          </ac:grpSpMkLst>
        </pc:grpChg>
        <pc:grpChg chg="add mod">
          <ac:chgData name="Ahmed A" userId="37cbb6571667a5a4" providerId="LiveId" clId="{3D7CF16B-9403-47A0-BD4D-B23DBC87B717}" dt="2024-01-12T12:41:58.662" v="5130"/>
          <ac:grpSpMkLst>
            <pc:docMk/>
            <pc:sldMk cId="1079837322" sldId="281"/>
            <ac:grpSpMk id="50" creationId="{7528FCDC-6A1F-2B46-7950-E0BFA5D7A844}"/>
          </ac:grpSpMkLst>
        </pc:grpChg>
        <pc:grpChg chg="add mod">
          <ac:chgData name="Ahmed A" userId="37cbb6571667a5a4" providerId="LiveId" clId="{3D7CF16B-9403-47A0-BD4D-B23DBC87B717}" dt="2024-01-12T12:41:58.662" v="5130"/>
          <ac:grpSpMkLst>
            <pc:docMk/>
            <pc:sldMk cId="1079837322" sldId="281"/>
            <ac:grpSpMk id="58" creationId="{E3C8AD8C-7991-C1C5-2F6D-3C52E3020ABC}"/>
          </ac:grpSpMkLst>
        </pc:grpChg>
        <pc:picChg chg="mod">
          <ac:chgData name="Ahmed A" userId="37cbb6571667a5a4" providerId="LiveId" clId="{3D7CF16B-9403-47A0-BD4D-B23DBC87B717}" dt="2024-01-12T19:50:58.657" v="15926" actId="1076"/>
          <ac:picMkLst>
            <pc:docMk/>
            <pc:sldMk cId="1079837322" sldId="281"/>
            <ac:picMk id="2" creationId="{58557722-E21B-A072-C0F9-902E431142AA}"/>
          </ac:picMkLst>
        </pc:picChg>
        <pc:picChg chg="del">
          <ac:chgData name="Ahmed A" userId="37cbb6571667a5a4" providerId="LiveId" clId="{3D7CF16B-9403-47A0-BD4D-B23DBC87B717}" dt="2024-01-12T12:37:51.113" v="5086" actId="478"/>
          <ac:picMkLst>
            <pc:docMk/>
            <pc:sldMk cId="1079837322" sldId="281"/>
            <ac:picMk id="4" creationId="{014FAC37-321E-AA60-2950-2CF0BD8D44AF}"/>
          </ac:picMkLst>
        </pc:picChg>
        <pc:picChg chg="del">
          <ac:chgData name="Ahmed A" userId="37cbb6571667a5a4" providerId="LiveId" clId="{3D7CF16B-9403-47A0-BD4D-B23DBC87B717}" dt="2024-01-12T12:37:48.461" v="5085" actId="478"/>
          <ac:picMkLst>
            <pc:docMk/>
            <pc:sldMk cId="1079837322" sldId="281"/>
            <ac:picMk id="7" creationId="{90631824-E81F-9BA2-3878-EF603A948D8F}"/>
          </ac:picMkLst>
        </pc:picChg>
        <pc:picChg chg="del">
          <ac:chgData name="Ahmed A" userId="37cbb6571667a5a4" providerId="LiveId" clId="{3D7CF16B-9403-47A0-BD4D-B23DBC87B717}" dt="2024-01-12T12:37:48.461" v="5085" actId="478"/>
          <ac:picMkLst>
            <pc:docMk/>
            <pc:sldMk cId="1079837322" sldId="281"/>
            <ac:picMk id="11" creationId="{1EEB710E-3513-A90B-E0F0-CBB1849B6546}"/>
          </ac:picMkLst>
        </pc:picChg>
      </pc:sldChg>
      <pc:sldChg chg="add del">
        <pc:chgData name="Ahmed A" userId="37cbb6571667a5a4" providerId="LiveId" clId="{3D7CF16B-9403-47A0-BD4D-B23DBC87B717}" dt="2024-01-12T12:52:55.064" v="5929" actId="47"/>
        <pc:sldMkLst>
          <pc:docMk/>
          <pc:sldMk cId="465348697" sldId="282"/>
        </pc:sldMkLst>
      </pc:sldChg>
      <pc:sldChg chg="addSp delSp modSp add mod ord delAnim modAnim">
        <pc:chgData name="Ahmed A" userId="37cbb6571667a5a4" providerId="LiveId" clId="{3D7CF16B-9403-47A0-BD4D-B23DBC87B717}" dt="2024-01-12T13:09:55.757" v="5962" actId="20577"/>
        <pc:sldMkLst>
          <pc:docMk/>
          <pc:sldMk cId="741803848" sldId="282"/>
        </pc:sldMkLst>
        <pc:spChg chg="del">
          <ac:chgData name="Ahmed A" userId="37cbb6571667a5a4" providerId="LiveId" clId="{3D7CF16B-9403-47A0-BD4D-B23DBC87B717}" dt="2024-01-12T13:01:10.318" v="5937" actId="478"/>
          <ac:spMkLst>
            <pc:docMk/>
            <pc:sldMk cId="741803848" sldId="282"/>
            <ac:spMk id="3" creationId="{C974CBA5-7D6D-A2C4-AFE7-175F8C9D272B}"/>
          </ac:spMkLst>
        </pc:spChg>
        <pc:spChg chg="mod">
          <ac:chgData name="Ahmed A" userId="37cbb6571667a5a4" providerId="LiveId" clId="{3D7CF16B-9403-47A0-BD4D-B23DBC87B717}" dt="2024-01-12T12:53:03.647" v="5935" actId="20577"/>
          <ac:spMkLst>
            <pc:docMk/>
            <pc:sldMk cId="741803848" sldId="282"/>
            <ac:spMk id="33" creationId="{72D3991F-DD02-D196-F2BF-CF64F8363E24}"/>
          </ac:spMkLst>
        </pc:spChg>
        <pc:spChg chg="mod">
          <ac:chgData name="Ahmed A" userId="37cbb6571667a5a4" providerId="LiveId" clId="{3D7CF16B-9403-47A0-BD4D-B23DBC87B717}" dt="2024-01-12T13:09:55.757" v="5962" actId="20577"/>
          <ac:spMkLst>
            <pc:docMk/>
            <pc:sldMk cId="741803848" sldId="282"/>
            <ac:spMk id="34" creationId="{3CFDB0B9-425A-4C63-73D2-C793633A11FE}"/>
          </ac:spMkLst>
        </pc:spChg>
        <pc:picChg chg="del">
          <ac:chgData name="Ahmed A" userId="37cbb6571667a5a4" providerId="LiveId" clId="{3D7CF16B-9403-47A0-BD4D-B23DBC87B717}" dt="2024-01-12T12:53:08.265" v="5936" actId="478"/>
          <ac:picMkLst>
            <pc:docMk/>
            <pc:sldMk cId="741803848" sldId="282"/>
            <ac:picMk id="4" creationId="{014FAC37-321E-AA60-2950-2CF0BD8D44AF}"/>
          </ac:picMkLst>
        </pc:picChg>
        <pc:picChg chg="add mod">
          <ac:chgData name="Ahmed A" userId="37cbb6571667a5a4" providerId="LiveId" clId="{3D7CF16B-9403-47A0-BD4D-B23DBC87B717}" dt="2024-01-12T13:08:13.778" v="5940" actId="1076"/>
          <ac:picMkLst>
            <pc:docMk/>
            <pc:sldMk cId="741803848" sldId="282"/>
            <ac:picMk id="6" creationId="{C1F0963D-841A-3842-5CB3-70D7C5259724}"/>
          </ac:picMkLst>
        </pc:picChg>
        <pc:picChg chg="del">
          <ac:chgData name="Ahmed A" userId="37cbb6571667a5a4" providerId="LiveId" clId="{3D7CF16B-9403-47A0-BD4D-B23DBC87B717}" dt="2024-01-12T12:53:08.265" v="5936" actId="478"/>
          <ac:picMkLst>
            <pc:docMk/>
            <pc:sldMk cId="741803848" sldId="282"/>
            <ac:picMk id="7" creationId="{90631824-E81F-9BA2-3878-EF603A948D8F}"/>
          </ac:picMkLst>
        </pc:picChg>
        <pc:picChg chg="del">
          <ac:chgData name="Ahmed A" userId="37cbb6571667a5a4" providerId="LiveId" clId="{3D7CF16B-9403-47A0-BD4D-B23DBC87B717}" dt="2024-01-12T12:53:08.265" v="5936" actId="478"/>
          <ac:picMkLst>
            <pc:docMk/>
            <pc:sldMk cId="741803848" sldId="282"/>
            <ac:picMk id="11" creationId="{1EEB710E-3513-A90B-E0F0-CBB1849B6546}"/>
          </ac:picMkLst>
        </pc:picChg>
      </pc:sldChg>
      <pc:sldChg chg="addSp delSp modSp new mod ord modTransition modAnim">
        <pc:chgData name="Ahmed A" userId="37cbb6571667a5a4" providerId="LiveId" clId="{3D7CF16B-9403-47A0-BD4D-B23DBC87B717}" dt="2024-01-12T13:33:32.921" v="6590"/>
        <pc:sldMkLst>
          <pc:docMk/>
          <pc:sldMk cId="2769277010" sldId="283"/>
        </pc:sldMkLst>
        <pc:spChg chg="add del mod">
          <ac:chgData name="Ahmed A" userId="37cbb6571667a5a4" providerId="LiveId" clId="{3D7CF16B-9403-47A0-BD4D-B23DBC87B717}" dt="2024-01-12T13:27:17.313" v="6083" actId="478"/>
          <ac:spMkLst>
            <pc:docMk/>
            <pc:sldMk cId="2769277010" sldId="283"/>
            <ac:spMk id="19" creationId="{BBA4FB76-79EF-C768-84F7-EA7D3BCAF9B0}"/>
          </ac:spMkLst>
        </pc:spChg>
        <pc:spChg chg="add mod">
          <ac:chgData name="Ahmed A" userId="37cbb6571667a5a4" providerId="LiveId" clId="{3D7CF16B-9403-47A0-BD4D-B23DBC87B717}" dt="2024-01-12T13:33:32.921" v="6590"/>
          <ac:spMkLst>
            <pc:docMk/>
            <pc:sldMk cId="2769277010" sldId="283"/>
            <ac:spMk id="20" creationId="{1C528C1E-D48D-575E-BC04-5268E579A07B}"/>
          </ac:spMkLst>
        </pc:spChg>
        <pc:grpChg chg="add del mod">
          <ac:chgData name="Ahmed A" userId="37cbb6571667a5a4" providerId="LiveId" clId="{3D7CF16B-9403-47A0-BD4D-B23DBC87B717}" dt="2024-01-12T13:25:25.600" v="6018" actId="165"/>
          <ac:grpSpMkLst>
            <pc:docMk/>
            <pc:sldMk cId="2769277010" sldId="283"/>
            <ac:grpSpMk id="15" creationId="{BAFF4E3A-878F-AE1B-564F-9C0611FE001E}"/>
          </ac:grpSpMkLst>
        </pc:grpChg>
        <pc:picChg chg="add mod">
          <ac:chgData name="Ahmed A" userId="37cbb6571667a5a4" providerId="LiveId" clId="{3D7CF16B-9403-47A0-BD4D-B23DBC87B717}" dt="2024-01-12T13:10:15.563" v="5964"/>
          <ac:picMkLst>
            <pc:docMk/>
            <pc:sldMk cId="2769277010" sldId="283"/>
            <ac:picMk id="2" creationId="{D8B9F7AC-381F-A303-718A-5CE67CFF3BD8}"/>
          </ac:picMkLst>
        </pc:picChg>
        <pc:picChg chg="add del mod">
          <ac:chgData name="Ahmed A" userId="37cbb6571667a5a4" providerId="LiveId" clId="{3D7CF16B-9403-47A0-BD4D-B23DBC87B717}" dt="2024-01-12T13:18:00.816" v="5969" actId="478"/>
          <ac:picMkLst>
            <pc:docMk/>
            <pc:sldMk cId="2769277010" sldId="283"/>
            <ac:picMk id="4" creationId="{DA654674-2FE0-6463-E25F-3A774D2F4042}"/>
          </ac:picMkLst>
        </pc:picChg>
        <pc:picChg chg="add del">
          <ac:chgData name="Ahmed A" userId="37cbb6571667a5a4" providerId="LiveId" clId="{3D7CF16B-9403-47A0-BD4D-B23DBC87B717}" dt="2024-01-12T13:18:18.345" v="5971" actId="22"/>
          <ac:picMkLst>
            <pc:docMk/>
            <pc:sldMk cId="2769277010" sldId="283"/>
            <ac:picMk id="6" creationId="{0893CC05-5CA9-CAE4-F257-01EDD4E9FC20}"/>
          </ac:picMkLst>
        </pc:picChg>
        <pc:picChg chg="add del mod">
          <ac:chgData name="Ahmed A" userId="37cbb6571667a5a4" providerId="LiveId" clId="{3D7CF16B-9403-47A0-BD4D-B23DBC87B717}" dt="2024-01-12T13:18:39.255" v="5975" actId="478"/>
          <ac:picMkLst>
            <pc:docMk/>
            <pc:sldMk cId="2769277010" sldId="283"/>
            <ac:picMk id="8" creationId="{CCF0408E-146F-2F74-44B6-B949C25B1DBC}"/>
          </ac:picMkLst>
        </pc:picChg>
        <pc:picChg chg="add mod topLvl">
          <ac:chgData name="Ahmed A" userId="37cbb6571667a5a4" providerId="LiveId" clId="{3D7CF16B-9403-47A0-BD4D-B23DBC87B717}" dt="2024-01-12T13:25:25.600" v="6018" actId="165"/>
          <ac:picMkLst>
            <pc:docMk/>
            <pc:sldMk cId="2769277010" sldId="283"/>
            <ac:picMk id="10" creationId="{B1D371C0-5B50-63A6-4427-2C42A039CB7E}"/>
          </ac:picMkLst>
        </pc:picChg>
        <pc:picChg chg="add mod topLvl">
          <ac:chgData name="Ahmed A" userId="37cbb6571667a5a4" providerId="LiveId" clId="{3D7CF16B-9403-47A0-BD4D-B23DBC87B717}" dt="2024-01-12T13:30:51.586" v="6558" actId="1076"/>
          <ac:picMkLst>
            <pc:docMk/>
            <pc:sldMk cId="2769277010" sldId="283"/>
            <ac:picMk id="12" creationId="{443CAC78-A292-6AB2-E345-D57B610EDA38}"/>
          </ac:picMkLst>
        </pc:picChg>
        <pc:picChg chg="add del mod topLvl">
          <ac:chgData name="Ahmed A" userId="37cbb6571667a5a4" providerId="LiveId" clId="{3D7CF16B-9403-47A0-BD4D-B23DBC87B717}" dt="2024-01-12T13:26:45.913" v="6054" actId="478"/>
          <ac:picMkLst>
            <pc:docMk/>
            <pc:sldMk cId="2769277010" sldId="283"/>
            <ac:picMk id="14" creationId="{6E347902-F9BF-3DA4-6AE3-07567E3256EC}"/>
          </ac:picMkLst>
        </pc:picChg>
        <pc:picChg chg="add del mod">
          <ac:chgData name="Ahmed A" userId="37cbb6571667a5a4" providerId="LiveId" clId="{3D7CF16B-9403-47A0-BD4D-B23DBC87B717}" dt="2024-01-12T13:26:19.308" v="6029" actId="22"/>
          <ac:picMkLst>
            <pc:docMk/>
            <pc:sldMk cId="2769277010" sldId="283"/>
            <ac:picMk id="17" creationId="{8074172C-F2C6-7268-7382-0914AFA6F051}"/>
          </ac:picMkLst>
        </pc:picChg>
        <pc:picChg chg="add del mod ord">
          <ac:chgData name="Ahmed A" userId="37cbb6571667a5a4" providerId="LiveId" clId="{3D7CF16B-9403-47A0-BD4D-B23DBC87B717}" dt="2024-01-12T13:30:42.203" v="6547" actId="478"/>
          <ac:picMkLst>
            <pc:docMk/>
            <pc:sldMk cId="2769277010" sldId="283"/>
            <ac:picMk id="18" creationId="{F1DBAD9E-8E5C-775A-2307-23FC86494DE4}"/>
          </ac:picMkLst>
        </pc:picChg>
        <pc:picChg chg="add del mod ord">
          <ac:chgData name="Ahmed A" userId="37cbb6571667a5a4" providerId="LiveId" clId="{3D7CF16B-9403-47A0-BD4D-B23DBC87B717}" dt="2024-01-12T13:32:15.355" v="6564" actId="478"/>
          <ac:picMkLst>
            <pc:docMk/>
            <pc:sldMk cId="2769277010" sldId="283"/>
            <ac:picMk id="22" creationId="{E20D3402-A760-82CD-8BE0-803AB4A5DEC2}"/>
          </ac:picMkLst>
        </pc:picChg>
        <pc:picChg chg="add mod ord">
          <ac:chgData name="Ahmed A" userId="37cbb6571667a5a4" providerId="LiveId" clId="{3D7CF16B-9403-47A0-BD4D-B23DBC87B717}" dt="2024-01-12T13:32:43.682" v="6586" actId="1036"/>
          <ac:picMkLst>
            <pc:docMk/>
            <pc:sldMk cId="2769277010" sldId="283"/>
            <ac:picMk id="24" creationId="{CCD3978A-D308-4E89-1074-0F2D77C474D4}"/>
          </ac:picMkLst>
        </pc:picChg>
        <pc:picChg chg="add mod">
          <ac:chgData name="Ahmed A" userId="37cbb6571667a5a4" providerId="LiveId" clId="{3D7CF16B-9403-47A0-BD4D-B23DBC87B717}" dt="2024-01-12T13:32:21.573" v="6566"/>
          <ac:picMkLst>
            <pc:docMk/>
            <pc:sldMk cId="2769277010" sldId="283"/>
            <ac:picMk id="25" creationId="{28208F07-1F0E-5BCA-EA33-F6C313FD204D}"/>
          </ac:picMkLst>
        </pc:picChg>
      </pc:sldChg>
      <pc:sldChg chg="addSp modSp add mod modTransition modAnim">
        <pc:chgData name="Ahmed A" userId="37cbb6571667a5a4" providerId="LiveId" clId="{3D7CF16B-9403-47A0-BD4D-B23DBC87B717}" dt="2024-01-12T19:52:37.642" v="15950" actId="1076"/>
        <pc:sldMkLst>
          <pc:docMk/>
          <pc:sldMk cId="2311151617" sldId="284"/>
        </pc:sldMkLst>
        <pc:spChg chg="mod">
          <ac:chgData name="Ahmed A" userId="37cbb6571667a5a4" providerId="LiveId" clId="{3D7CF16B-9403-47A0-BD4D-B23DBC87B717}" dt="2024-01-12T13:33:29.588" v="6589" actId="20577"/>
          <ac:spMkLst>
            <pc:docMk/>
            <pc:sldMk cId="2311151617" sldId="284"/>
            <ac:spMk id="20" creationId="{1C528C1E-D48D-575E-BC04-5268E579A07B}"/>
          </ac:spMkLst>
        </pc:spChg>
        <pc:picChg chg="add mod">
          <ac:chgData name="Ahmed A" userId="37cbb6571667a5a4" providerId="LiveId" clId="{3D7CF16B-9403-47A0-BD4D-B23DBC87B717}" dt="2024-01-12T19:52:37.642" v="15950" actId="1076"/>
          <ac:picMkLst>
            <pc:docMk/>
            <pc:sldMk cId="2311151617" sldId="284"/>
            <ac:picMk id="3" creationId="{DDAA4D3E-695A-A907-BC9C-49339859BCFB}"/>
          </ac:picMkLst>
        </pc:picChg>
      </pc:sldChg>
      <pc:sldChg chg="addSp delSp modSp mod modTransition">
        <pc:chgData name="Ahmed A" userId="37cbb6571667a5a4" providerId="LiveId" clId="{3D7CF16B-9403-47A0-BD4D-B23DBC87B717}" dt="2024-01-12T16:04:49.855" v="13043"/>
        <pc:sldMkLst>
          <pc:docMk/>
          <pc:sldMk cId="2531479218" sldId="285"/>
        </pc:sldMkLst>
        <pc:spChg chg="mod">
          <ac:chgData name="Ahmed A" userId="37cbb6571667a5a4" providerId="LiveId" clId="{3D7CF16B-9403-47A0-BD4D-B23DBC87B717}" dt="2024-01-12T14:08:59.364" v="6684" actId="20577"/>
          <ac:spMkLst>
            <pc:docMk/>
            <pc:sldMk cId="2531479218" sldId="285"/>
            <ac:spMk id="4" creationId="{B08F2002-C9CD-58B5-1937-44BFD2DBB9A5}"/>
          </ac:spMkLst>
        </pc:spChg>
        <pc:spChg chg="del">
          <ac:chgData name="Ahmed A" userId="37cbb6571667a5a4" providerId="LiveId" clId="{3D7CF16B-9403-47A0-BD4D-B23DBC87B717}" dt="2024-01-12T13:34:37.641" v="6592" actId="478"/>
          <ac:spMkLst>
            <pc:docMk/>
            <pc:sldMk cId="2531479218" sldId="285"/>
            <ac:spMk id="7" creationId="{821FC98A-B06D-CB77-3B48-F6EA4DA9D458}"/>
          </ac:spMkLst>
        </pc:spChg>
        <pc:spChg chg="del">
          <ac:chgData name="Ahmed A" userId="37cbb6571667a5a4" providerId="LiveId" clId="{3D7CF16B-9403-47A0-BD4D-B23DBC87B717}" dt="2024-01-12T13:34:38.315" v="6593" actId="478"/>
          <ac:spMkLst>
            <pc:docMk/>
            <pc:sldMk cId="2531479218" sldId="285"/>
            <ac:spMk id="8" creationId="{4E7905B6-4240-EF76-F609-E456DE062D98}"/>
          </ac:spMkLst>
        </pc:spChg>
        <pc:spChg chg="del">
          <ac:chgData name="Ahmed A" userId="37cbb6571667a5a4" providerId="LiveId" clId="{3D7CF16B-9403-47A0-BD4D-B23DBC87B717}" dt="2024-01-12T13:34:37.146" v="6591" actId="478"/>
          <ac:spMkLst>
            <pc:docMk/>
            <pc:sldMk cId="2531479218" sldId="285"/>
            <ac:spMk id="9" creationId="{39862A3C-4F94-053F-71BE-D0E6110F6203}"/>
          </ac:spMkLst>
        </pc:spChg>
        <pc:picChg chg="add mod">
          <ac:chgData name="Ahmed A" userId="37cbb6571667a5a4" providerId="LiveId" clId="{3D7CF16B-9403-47A0-BD4D-B23DBC87B717}" dt="2024-01-12T14:08:29.157" v="6637" actId="1076"/>
          <ac:picMkLst>
            <pc:docMk/>
            <pc:sldMk cId="2531479218" sldId="285"/>
            <ac:picMk id="2" creationId="{CA0265E9-A1F0-2DBF-85FD-06774F93C1BE}"/>
          </ac:picMkLst>
        </pc:picChg>
        <pc:picChg chg="add mod ord">
          <ac:chgData name="Ahmed A" userId="37cbb6571667a5a4" providerId="LiveId" clId="{3D7CF16B-9403-47A0-BD4D-B23DBC87B717}" dt="2024-01-12T14:08:38.705" v="6639" actId="167"/>
          <ac:picMkLst>
            <pc:docMk/>
            <pc:sldMk cId="2531479218" sldId="285"/>
            <ac:picMk id="5" creationId="{A0181806-E518-7AED-79C6-6DEDD9268CCA}"/>
          </ac:picMkLst>
        </pc:picChg>
      </pc:sldChg>
      <pc:sldChg chg="addSp delSp modSp add mod ord">
        <pc:chgData name="Ahmed A" userId="37cbb6571667a5a4" providerId="LiveId" clId="{3D7CF16B-9403-47A0-BD4D-B23DBC87B717}" dt="2024-01-12T19:54:00.057" v="15958" actId="948"/>
        <pc:sldMkLst>
          <pc:docMk/>
          <pc:sldMk cId="2161773276" sldId="286"/>
        </pc:sldMkLst>
        <pc:spChg chg="add mod">
          <ac:chgData name="Ahmed A" userId="37cbb6571667a5a4" providerId="LiveId" clId="{3D7CF16B-9403-47A0-BD4D-B23DBC87B717}" dt="2024-01-12T19:54:00.057" v="15958" actId="948"/>
          <ac:spMkLst>
            <pc:docMk/>
            <pc:sldMk cId="2161773276" sldId="286"/>
            <ac:spMk id="3" creationId="{69F322AC-808E-CFF9-42B6-05A706FDD2FF}"/>
          </ac:spMkLst>
        </pc:spChg>
        <pc:spChg chg="add mod">
          <ac:chgData name="Ahmed A" userId="37cbb6571667a5a4" providerId="LiveId" clId="{3D7CF16B-9403-47A0-BD4D-B23DBC87B717}" dt="2024-01-12T14:09:18.887" v="6691" actId="20577"/>
          <ac:spMkLst>
            <pc:docMk/>
            <pc:sldMk cId="2161773276" sldId="286"/>
            <ac:spMk id="7" creationId="{7DEDBB28-C81D-0999-03F0-34E7039E14D7}"/>
          </ac:spMkLst>
        </pc:spChg>
        <pc:spChg chg="add mod">
          <ac:chgData name="Ahmed A" userId="37cbb6571667a5a4" providerId="LiveId" clId="{3D7CF16B-9403-47A0-BD4D-B23DBC87B717}" dt="2024-01-12T19:53:48.231" v="15955" actId="20577"/>
          <ac:spMkLst>
            <pc:docMk/>
            <pc:sldMk cId="2161773276" sldId="286"/>
            <ac:spMk id="8" creationId="{7E911470-EF48-6277-A1AF-9A44CAF8CBB5}"/>
          </ac:spMkLst>
        </pc:spChg>
        <pc:spChg chg="del">
          <ac:chgData name="Ahmed A" userId="37cbb6571667a5a4" providerId="LiveId" clId="{3D7CF16B-9403-47A0-BD4D-B23DBC87B717}" dt="2024-01-12T14:09:07.927" v="6685" actId="478"/>
          <ac:spMkLst>
            <pc:docMk/>
            <pc:sldMk cId="2161773276" sldId="286"/>
            <ac:spMk id="20" creationId="{1C528C1E-D48D-575E-BC04-5268E579A07B}"/>
          </ac:spMkLst>
        </pc:spChg>
        <pc:picChg chg="mod">
          <ac:chgData name="Ahmed A" userId="37cbb6571667a5a4" providerId="LiveId" clId="{3D7CF16B-9403-47A0-BD4D-B23DBC87B717}" dt="2024-01-12T14:39:21.207" v="7426" actId="1076"/>
          <ac:picMkLst>
            <pc:docMk/>
            <pc:sldMk cId="2161773276" sldId="286"/>
            <ac:picMk id="2" creationId="{D8B9F7AC-381F-A303-718A-5CE67CFF3BD8}"/>
          </ac:picMkLst>
        </pc:picChg>
        <pc:picChg chg="add del mod">
          <ac:chgData name="Ahmed A" userId="37cbb6571667a5a4" providerId="LiveId" clId="{3D7CF16B-9403-47A0-BD4D-B23DBC87B717}" dt="2024-01-12T14:07:52.173" v="6627" actId="478"/>
          <ac:picMkLst>
            <pc:docMk/>
            <pc:sldMk cId="2161773276" sldId="286"/>
            <ac:picMk id="4" creationId="{6B3C0697-6FD4-2E15-718F-9A32DA375C14}"/>
          </ac:picMkLst>
        </pc:picChg>
        <pc:picChg chg="add mod">
          <ac:chgData name="Ahmed A" userId="37cbb6571667a5a4" providerId="LiveId" clId="{3D7CF16B-9403-47A0-BD4D-B23DBC87B717}" dt="2024-01-12T14:08:22.481" v="6633" actId="14100"/>
          <ac:picMkLst>
            <pc:docMk/>
            <pc:sldMk cId="2161773276" sldId="286"/>
            <ac:picMk id="6" creationId="{DBE1BEEB-3EBE-AA45-3494-3E9CB4A1D795}"/>
          </ac:picMkLst>
        </pc:picChg>
        <pc:picChg chg="del">
          <ac:chgData name="Ahmed A" userId="37cbb6571667a5a4" providerId="LiveId" clId="{3D7CF16B-9403-47A0-BD4D-B23DBC87B717}" dt="2024-01-12T14:07:41.251" v="6620" actId="478"/>
          <ac:picMkLst>
            <pc:docMk/>
            <pc:sldMk cId="2161773276" sldId="286"/>
            <ac:picMk id="10" creationId="{B1D371C0-5B50-63A6-4427-2C42A039CB7E}"/>
          </ac:picMkLst>
        </pc:picChg>
        <pc:picChg chg="del">
          <ac:chgData name="Ahmed A" userId="37cbb6571667a5a4" providerId="LiveId" clId="{3D7CF16B-9403-47A0-BD4D-B23DBC87B717}" dt="2024-01-12T14:07:41.739" v="6621" actId="478"/>
          <ac:picMkLst>
            <pc:docMk/>
            <pc:sldMk cId="2161773276" sldId="286"/>
            <ac:picMk id="12" creationId="{443CAC78-A292-6AB2-E345-D57B610EDA38}"/>
          </ac:picMkLst>
        </pc:picChg>
        <pc:picChg chg="del">
          <ac:chgData name="Ahmed A" userId="37cbb6571667a5a4" providerId="LiveId" clId="{3D7CF16B-9403-47A0-BD4D-B23DBC87B717}" dt="2024-01-12T14:07:42.149" v="6622" actId="478"/>
          <ac:picMkLst>
            <pc:docMk/>
            <pc:sldMk cId="2161773276" sldId="286"/>
            <ac:picMk id="24" creationId="{CCD3978A-D308-4E89-1074-0F2D77C474D4}"/>
          </ac:picMkLst>
        </pc:picChg>
        <pc:picChg chg="del">
          <ac:chgData name="Ahmed A" userId="37cbb6571667a5a4" providerId="LiveId" clId="{3D7CF16B-9403-47A0-BD4D-B23DBC87B717}" dt="2024-01-12T14:07:43.196" v="6623" actId="478"/>
          <ac:picMkLst>
            <pc:docMk/>
            <pc:sldMk cId="2161773276" sldId="286"/>
            <ac:picMk id="25" creationId="{28208F07-1F0E-5BCA-EA33-F6C313FD204D}"/>
          </ac:picMkLst>
        </pc:picChg>
      </pc:sldChg>
      <pc:sldChg chg="modSp add del mod">
        <pc:chgData name="Ahmed A" userId="37cbb6571667a5a4" providerId="LiveId" clId="{3D7CF16B-9403-47A0-BD4D-B23DBC87B717}" dt="2024-01-12T14:39:01.291" v="7416" actId="47"/>
        <pc:sldMkLst>
          <pc:docMk/>
          <pc:sldMk cId="518415348" sldId="287"/>
        </pc:sldMkLst>
        <pc:spChg chg="mod">
          <ac:chgData name="Ahmed A" userId="37cbb6571667a5a4" providerId="LiveId" clId="{3D7CF16B-9403-47A0-BD4D-B23DBC87B717}" dt="2024-01-12T14:13:30.865" v="7266" actId="20577"/>
          <ac:spMkLst>
            <pc:docMk/>
            <pc:sldMk cId="518415348" sldId="287"/>
            <ac:spMk id="8" creationId="{7E911470-EF48-6277-A1AF-9A44CAF8CBB5}"/>
          </ac:spMkLst>
        </pc:spChg>
      </pc:sldChg>
      <pc:sldChg chg="addSp delSp modSp add mod modTransition">
        <pc:chgData name="Ahmed A" userId="37cbb6571667a5a4" providerId="LiveId" clId="{3D7CF16B-9403-47A0-BD4D-B23DBC87B717}" dt="2024-01-12T19:54:25.961" v="15961" actId="1076"/>
        <pc:sldMkLst>
          <pc:docMk/>
          <pc:sldMk cId="647536844" sldId="288"/>
        </pc:sldMkLst>
        <pc:spChg chg="mod">
          <ac:chgData name="Ahmed A" userId="37cbb6571667a5a4" providerId="LiveId" clId="{3D7CF16B-9403-47A0-BD4D-B23DBC87B717}" dt="2024-01-12T14:13:55.147" v="7296" actId="14100"/>
          <ac:spMkLst>
            <pc:docMk/>
            <pc:sldMk cId="647536844" sldId="288"/>
            <ac:spMk id="3" creationId="{125CC973-D684-C69D-7126-707632F56511}"/>
          </ac:spMkLst>
        </pc:spChg>
        <pc:spChg chg="add mod">
          <ac:chgData name="Ahmed A" userId="37cbb6571667a5a4" providerId="LiveId" clId="{3D7CF16B-9403-47A0-BD4D-B23DBC87B717}" dt="2024-01-12T19:54:21.316" v="15960" actId="1076"/>
          <ac:spMkLst>
            <pc:docMk/>
            <pc:sldMk cId="647536844" sldId="288"/>
            <ac:spMk id="4" creationId="{E8D07C5D-9CDE-1F28-0FDA-3E82BB4DFC10}"/>
          </ac:spMkLst>
        </pc:spChg>
        <pc:spChg chg="add mod">
          <ac:chgData name="Ahmed A" userId="37cbb6571667a5a4" providerId="LiveId" clId="{3D7CF16B-9403-47A0-BD4D-B23DBC87B717}" dt="2024-01-12T19:54:25.961" v="15961" actId="1076"/>
          <ac:spMkLst>
            <pc:docMk/>
            <pc:sldMk cId="647536844" sldId="288"/>
            <ac:spMk id="5" creationId="{864BB8A8-7FA4-B362-C5BE-B7F6D1359316}"/>
          </ac:spMkLst>
        </pc:spChg>
        <pc:spChg chg="mod">
          <ac:chgData name="Ahmed A" userId="37cbb6571667a5a4" providerId="LiveId" clId="{3D7CF16B-9403-47A0-BD4D-B23DBC87B717}" dt="2024-01-12T19:54:18.926" v="15959"/>
          <ac:spMkLst>
            <pc:docMk/>
            <pc:sldMk cId="647536844" sldId="288"/>
            <ac:spMk id="8" creationId="{F03CD7D3-BBE4-0CDB-A09B-AE61FCCC7D9F}"/>
          </ac:spMkLst>
        </pc:spChg>
        <pc:spChg chg="mod">
          <ac:chgData name="Ahmed A" userId="37cbb6571667a5a4" providerId="LiveId" clId="{3D7CF16B-9403-47A0-BD4D-B23DBC87B717}" dt="2024-01-12T19:54:18.926" v="15959"/>
          <ac:spMkLst>
            <pc:docMk/>
            <pc:sldMk cId="647536844" sldId="288"/>
            <ac:spMk id="9" creationId="{94DDA452-DFF6-8B6C-CA5B-C44B3F55C8F0}"/>
          </ac:spMkLst>
        </pc:spChg>
        <pc:spChg chg="mod">
          <ac:chgData name="Ahmed A" userId="37cbb6571667a5a4" providerId="LiveId" clId="{3D7CF16B-9403-47A0-BD4D-B23DBC87B717}" dt="2024-01-12T19:54:18.926" v="15959"/>
          <ac:spMkLst>
            <pc:docMk/>
            <pc:sldMk cId="647536844" sldId="288"/>
            <ac:spMk id="11" creationId="{D514B95E-647C-8D47-D2C9-54248320E1A7}"/>
          </ac:spMkLst>
        </pc:spChg>
        <pc:spChg chg="mod">
          <ac:chgData name="Ahmed A" userId="37cbb6571667a5a4" providerId="LiveId" clId="{3D7CF16B-9403-47A0-BD4D-B23DBC87B717}" dt="2024-01-12T19:54:18.926" v="15959"/>
          <ac:spMkLst>
            <pc:docMk/>
            <pc:sldMk cId="647536844" sldId="288"/>
            <ac:spMk id="12" creationId="{1EFFA66A-185C-D835-CAC7-FE89275E5EC4}"/>
          </ac:spMkLst>
        </pc:spChg>
        <pc:spChg chg="mod">
          <ac:chgData name="Ahmed A" userId="37cbb6571667a5a4" providerId="LiveId" clId="{3D7CF16B-9403-47A0-BD4D-B23DBC87B717}" dt="2024-01-12T19:54:18.926" v="15959"/>
          <ac:spMkLst>
            <pc:docMk/>
            <pc:sldMk cId="647536844" sldId="288"/>
            <ac:spMk id="13" creationId="{0524ECF5-7D9E-093B-0597-A72BB2E8BCBB}"/>
          </ac:spMkLst>
        </pc:spChg>
        <pc:spChg chg="mod">
          <ac:chgData name="Ahmed A" userId="37cbb6571667a5a4" providerId="LiveId" clId="{3D7CF16B-9403-47A0-BD4D-B23DBC87B717}" dt="2024-01-12T19:54:18.926" v="15959"/>
          <ac:spMkLst>
            <pc:docMk/>
            <pc:sldMk cId="647536844" sldId="288"/>
            <ac:spMk id="14" creationId="{3335767F-8873-8F6B-F5DD-F550603C19F8}"/>
          </ac:spMkLst>
        </pc:spChg>
        <pc:spChg chg="mod">
          <ac:chgData name="Ahmed A" userId="37cbb6571667a5a4" providerId="LiveId" clId="{3D7CF16B-9403-47A0-BD4D-B23DBC87B717}" dt="2024-01-12T19:54:18.926" v="15959"/>
          <ac:spMkLst>
            <pc:docMk/>
            <pc:sldMk cId="647536844" sldId="288"/>
            <ac:spMk id="15" creationId="{937C5F92-DD2E-6E2C-C831-EE1015976DD5}"/>
          </ac:spMkLst>
        </pc:spChg>
        <pc:grpChg chg="add mod">
          <ac:chgData name="Ahmed A" userId="37cbb6571667a5a4" providerId="LiveId" clId="{3D7CF16B-9403-47A0-BD4D-B23DBC87B717}" dt="2024-01-12T19:54:21.316" v="15960" actId="1076"/>
          <ac:grpSpMkLst>
            <pc:docMk/>
            <pc:sldMk cId="647536844" sldId="288"/>
            <ac:grpSpMk id="7" creationId="{958C4F2F-D2DA-DFCC-510F-86FCA09AE897}"/>
          </ac:grpSpMkLst>
        </pc:grpChg>
        <pc:grpChg chg="add mod">
          <ac:chgData name="Ahmed A" userId="37cbb6571667a5a4" providerId="LiveId" clId="{3D7CF16B-9403-47A0-BD4D-B23DBC87B717}" dt="2024-01-12T19:54:25.961" v="15961" actId="1076"/>
          <ac:grpSpMkLst>
            <pc:docMk/>
            <pc:sldMk cId="647536844" sldId="288"/>
            <ac:grpSpMk id="10" creationId="{3C6D6C72-61E9-A9EC-649E-58A349824922}"/>
          </ac:grpSpMkLst>
        </pc:grpChg>
        <pc:picChg chg="del">
          <ac:chgData name="Ahmed A" userId="37cbb6571667a5a4" providerId="LiveId" clId="{3D7CF16B-9403-47A0-BD4D-B23DBC87B717}" dt="2024-01-12T14:13:58.762" v="7298" actId="478"/>
          <ac:picMkLst>
            <pc:docMk/>
            <pc:sldMk cId="647536844" sldId="288"/>
            <ac:picMk id="4" creationId="{E61C8747-63FD-B44E-3D7A-A5679F316A7B}"/>
          </ac:picMkLst>
        </pc:picChg>
        <pc:picChg chg="del">
          <ac:chgData name="Ahmed A" userId="37cbb6571667a5a4" providerId="LiveId" clId="{3D7CF16B-9403-47A0-BD4D-B23DBC87B717}" dt="2024-01-12T14:13:58.191" v="7297" actId="478"/>
          <ac:picMkLst>
            <pc:docMk/>
            <pc:sldMk cId="647536844" sldId="288"/>
            <ac:picMk id="5" creationId="{4990CE1F-B3D5-5E75-9B36-B764C045E397}"/>
          </ac:picMkLst>
        </pc:picChg>
      </pc:sldChg>
      <pc:sldChg chg="addSp delSp modSp add mod modTransition">
        <pc:chgData name="Ahmed A" userId="37cbb6571667a5a4" providerId="LiveId" clId="{3D7CF16B-9403-47A0-BD4D-B23DBC87B717}" dt="2024-01-12T16:04:53.333" v="13045"/>
        <pc:sldMkLst>
          <pc:docMk/>
          <pc:sldMk cId="23569775" sldId="289"/>
        </pc:sldMkLst>
        <pc:spChg chg="del">
          <ac:chgData name="Ahmed A" userId="37cbb6571667a5a4" providerId="LiveId" clId="{3D7CF16B-9403-47A0-BD4D-B23DBC87B717}" dt="2024-01-12T14:15:36.794" v="7300" actId="478"/>
          <ac:spMkLst>
            <pc:docMk/>
            <pc:sldMk cId="23569775" sldId="289"/>
            <ac:spMk id="3" creationId="{125CC973-D684-C69D-7126-707632F56511}"/>
          </ac:spMkLst>
        </pc:spChg>
        <pc:spChg chg="add del mod topLvl">
          <ac:chgData name="Ahmed A" userId="37cbb6571667a5a4" providerId="LiveId" clId="{3D7CF16B-9403-47A0-BD4D-B23DBC87B717}" dt="2024-01-12T14:38:10.026" v="7414" actId="478"/>
          <ac:spMkLst>
            <pc:docMk/>
            <pc:sldMk cId="23569775" sldId="289"/>
            <ac:spMk id="4" creationId="{07CC1CBD-4C58-7013-59F0-4B2324FDB357}"/>
          </ac:spMkLst>
        </pc:spChg>
        <pc:spChg chg="add mod topLvl">
          <ac:chgData name="Ahmed A" userId="37cbb6571667a5a4" providerId="LiveId" clId="{3D7CF16B-9403-47A0-BD4D-B23DBC87B717}" dt="2024-01-12T14:38:15.345" v="7415" actId="1076"/>
          <ac:spMkLst>
            <pc:docMk/>
            <pc:sldMk cId="23569775" sldId="289"/>
            <ac:spMk id="5" creationId="{D0D8DB76-B6E7-36ED-A127-DDEB80A5ACA7}"/>
          </ac:spMkLst>
        </pc:spChg>
        <pc:spChg chg="add del mod topLvl">
          <ac:chgData name="Ahmed A" userId="37cbb6571667a5a4" providerId="LiveId" clId="{3D7CF16B-9403-47A0-BD4D-B23DBC87B717}" dt="2024-01-12T14:38:09.089" v="7413" actId="478"/>
          <ac:spMkLst>
            <pc:docMk/>
            <pc:sldMk cId="23569775" sldId="289"/>
            <ac:spMk id="7" creationId="{4DBD8C54-F5FA-E224-60E1-B4ABF28B603B}"/>
          </ac:spMkLst>
        </pc:spChg>
        <pc:spChg chg="add mod topLvl">
          <ac:chgData name="Ahmed A" userId="37cbb6571667a5a4" providerId="LiveId" clId="{3D7CF16B-9403-47A0-BD4D-B23DBC87B717}" dt="2024-01-12T14:38:15.345" v="7415" actId="1076"/>
          <ac:spMkLst>
            <pc:docMk/>
            <pc:sldMk cId="23569775" sldId="289"/>
            <ac:spMk id="8" creationId="{AC2772BA-D6AD-940B-F1AF-FB09666363BC}"/>
          </ac:spMkLst>
        </pc:spChg>
        <pc:spChg chg="add mod topLvl">
          <ac:chgData name="Ahmed A" userId="37cbb6571667a5a4" providerId="LiveId" clId="{3D7CF16B-9403-47A0-BD4D-B23DBC87B717}" dt="2024-01-12T14:38:15.345" v="7415" actId="1076"/>
          <ac:spMkLst>
            <pc:docMk/>
            <pc:sldMk cId="23569775" sldId="289"/>
            <ac:spMk id="9" creationId="{7669CF16-E5D8-62A5-7DDC-105E2033F04F}"/>
          </ac:spMkLst>
        </pc:spChg>
        <pc:spChg chg="add mod topLvl">
          <ac:chgData name="Ahmed A" userId="37cbb6571667a5a4" providerId="LiveId" clId="{3D7CF16B-9403-47A0-BD4D-B23DBC87B717}" dt="2024-01-12T14:38:15.345" v="7415" actId="1076"/>
          <ac:spMkLst>
            <pc:docMk/>
            <pc:sldMk cId="23569775" sldId="289"/>
            <ac:spMk id="10" creationId="{9A53F4A3-2BBB-7F82-36EE-530CE407DF55}"/>
          </ac:spMkLst>
        </pc:spChg>
        <pc:spChg chg="mod">
          <ac:chgData name="Ahmed A" userId="37cbb6571667a5a4" providerId="LiveId" clId="{3D7CF16B-9403-47A0-BD4D-B23DBC87B717}" dt="2024-01-12T14:37:47.921" v="7369" actId="165"/>
          <ac:spMkLst>
            <pc:docMk/>
            <pc:sldMk cId="23569775" sldId="289"/>
            <ac:spMk id="12" creationId="{022339C7-549B-7D9E-76E0-271D04602707}"/>
          </ac:spMkLst>
        </pc:spChg>
        <pc:spChg chg="mod">
          <ac:chgData name="Ahmed A" userId="37cbb6571667a5a4" providerId="LiveId" clId="{3D7CF16B-9403-47A0-BD4D-B23DBC87B717}" dt="2024-01-12T14:37:47.921" v="7369" actId="165"/>
          <ac:spMkLst>
            <pc:docMk/>
            <pc:sldMk cId="23569775" sldId="289"/>
            <ac:spMk id="13" creationId="{BF0D06AD-963F-A41F-AAF4-C0DEBD72944B}"/>
          </ac:spMkLst>
        </pc:spChg>
        <pc:spChg chg="mod">
          <ac:chgData name="Ahmed A" userId="37cbb6571667a5a4" providerId="LiveId" clId="{3D7CF16B-9403-47A0-BD4D-B23DBC87B717}" dt="2024-01-12T14:37:47.921" v="7369" actId="165"/>
          <ac:spMkLst>
            <pc:docMk/>
            <pc:sldMk cId="23569775" sldId="289"/>
            <ac:spMk id="15" creationId="{613D1D54-B8A0-97C2-EA07-A83DF0924439}"/>
          </ac:spMkLst>
        </pc:spChg>
        <pc:spChg chg="mod">
          <ac:chgData name="Ahmed A" userId="37cbb6571667a5a4" providerId="LiveId" clId="{3D7CF16B-9403-47A0-BD4D-B23DBC87B717}" dt="2024-01-12T14:37:47.921" v="7369" actId="165"/>
          <ac:spMkLst>
            <pc:docMk/>
            <pc:sldMk cId="23569775" sldId="289"/>
            <ac:spMk id="16" creationId="{E5655593-EDE1-F498-D4DD-D4D4448D308C}"/>
          </ac:spMkLst>
        </pc:spChg>
        <pc:spChg chg="mod">
          <ac:chgData name="Ahmed A" userId="37cbb6571667a5a4" providerId="LiveId" clId="{3D7CF16B-9403-47A0-BD4D-B23DBC87B717}" dt="2024-01-12T14:37:47.921" v="7369" actId="165"/>
          <ac:spMkLst>
            <pc:docMk/>
            <pc:sldMk cId="23569775" sldId="289"/>
            <ac:spMk id="17" creationId="{B28066EC-1E49-02F4-CEA9-CEE073EC64F7}"/>
          </ac:spMkLst>
        </pc:spChg>
        <pc:spChg chg="mod">
          <ac:chgData name="Ahmed A" userId="37cbb6571667a5a4" providerId="LiveId" clId="{3D7CF16B-9403-47A0-BD4D-B23DBC87B717}" dt="2024-01-12T14:37:47.921" v="7369" actId="165"/>
          <ac:spMkLst>
            <pc:docMk/>
            <pc:sldMk cId="23569775" sldId="289"/>
            <ac:spMk id="18" creationId="{CF27669E-26B8-2E5F-A512-6EC042CC62C4}"/>
          </ac:spMkLst>
        </pc:spChg>
        <pc:spChg chg="mod">
          <ac:chgData name="Ahmed A" userId="37cbb6571667a5a4" providerId="LiveId" clId="{3D7CF16B-9403-47A0-BD4D-B23DBC87B717}" dt="2024-01-12T14:37:47.921" v="7369" actId="165"/>
          <ac:spMkLst>
            <pc:docMk/>
            <pc:sldMk cId="23569775" sldId="289"/>
            <ac:spMk id="19" creationId="{D949D8C8-F389-6F1B-90C1-461D6E5E0540}"/>
          </ac:spMkLst>
        </pc:spChg>
        <pc:spChg chg="add del mod">
          <ac:chgData name="Ahmed A" userId="37cbb6571667a5a4" providerId="LiveId" clId="{3D7CF16B-9403-47A0-BD4D-B23DBC87B717}" dt="2024-01-12T14:36:21.984" v="7335" actId="478"/>
          <ac:spMkLst>
            <pc:docMk/>
            <pc:sldMk cId="23569775" sldId="289"/>
            <ac:spMk id="21" creationId="{9B67D619-6659-047C-423A-1114CDC34885}"/>
          </ac:spMkLst>
        </pc:spChg>
        <pc:spChg chg="add mod">
          <ac:chgData name="Ahmed A" userId="37cbb6571667a5a4" providerId="LiveId" clId="{3D7CF16B-9403-47A0-BD4D-B23DBC87B717}" dt="2024-01-12T14:37:43.720" v="7368" actId="14100"/>
          <ac:spMkLst>
            <pc:docMk/>
            <pc:sldMk cId="23569775" sldId="289"/>
            <ac:spMk id="22" creationId="{AA96CEC0-C740-458F-9F4A-BC34CD0F95E3}"/>
          </ac:spMkLst>
        </pc:spChg>
        <pc:grpChg chg="add mod topLvl">
          <ac:chgData name="Ahmed A" userId="37cbb6571667a5a4" providerId="LiveId" clId="{3D7CF16B-9403-47A0-BD4D-B23DBC87B717}" dt="2024-01-12T14:38:15.345" v="7415" actId="1076"/>
          <ac:grpSpMkLst>
            <pc:docMk/>
            <pc:sldMk cId="23569775" sldId="289"/>
            <ac:grpSpMk id="11" creationId="{D07F8A53-AE69-6692-7CBF-3E96316DB6CA}"/>
          </ac:grpSpMkLst>
        </pc:grpChg>
        <pc:grpChg chg="add mod topLvl">
          <ac:chgData name="Ahmed A" userId="37cbb6571667a5a4" providerId="LiveId" clId="{3D7CF16B-9403-47A0-BD4D-B23DBC87B717}" dt="2024-01-12T14:38:15.345" v="7415" actId="1076"/>
          <ac:grpSpMkLst>
            <pc:docMk/>
            <pc:sldMk cId="23569775" sldId="289"/>
            <ac:grpSpMk id="14" creationId="{5BF5BD36-5677-4ACB-8923-CC8E128FB56E}"/>
          </ac:grpSpMkLst>
        </pc:grpChg>
        <pc:grpChg chg="add del mod">
          <ac:chgData name="Ahmed A" userId="37cbb6571667a5a4" providerId="LiveId" clId="{3D7CF16B-9403-47A0-BD4D-B23DBC87B717}" dt="2024-01-12T14:37:47.921" v="7369" actId="165"/>
          <ac:grpSpMkLst>
            <pc:docMk/>
            <pc:sldMk cId="23569775" sldId="289"/>
            <ac:grpSpMk id="20" creationId="{D8FF8EBA-1D5B-A000-D5A3-3DDB5FDDA570}"/>
          </ac:grpSpMkLst>
        </pc:grpChg>
      </pc:sldChg>
      <pc:sldChg chg="modSp mod modTransition">
        <pc:chgData name="Ahmed A" userId="37cbb6571667a5a4" providerId="LiveId" clId="{3D7CF16B-9403-47A0-BD4D-B23DBC87B717}" dt="2024-01-12T16:04:55.737" v="13046"/>
        <pc:sldMkLst>
          <pc:docMk/>
          <pc:sldMk cId="351558939" sldId="290"/>
        </pc:sldMkLst>
        <pc:spChg chg="mod">
          <ac:chgData name="Ahmed A" userId="37cbb6571667a5a4" providerId="LiveId" clId="{3D7CF16B-9403-47A0-BD4D-B23DBC87B717}" dt="2024-01-12T14:39:06.219" v="7424" actId="20577"/>
          <ac:spMkLst>
            <pc:docMk/>
            <pc:sldMk cId="351558939" sldId="290"/>
            <ac:spMk id="3" creationId="{125CC973-D684-C69D-7126-707632F56511}"/>
          </ac:spMkLst>
        </pc:spChg>
      </pc:sldChg>
      <pc:sldChg chg="addSp delSp modSp add mod ord">
        <pc:chgData name="Ahmed A" userId="37cbb6571667a5a4" providerId="LiveId" clId="{3D7CF16B-9403-47A0-BD4D-B23DBC87B717}" dt="2024-01-12T19:55:28.747" v="16016" actId="1076"/>
        <pc:sldMkLst>
          <pc:docMk/>
          <pc:sldMk cId="1111172298" sldId="291"/>
        </pc:sldMkLst>
        <pc:spChg chg="add mod topLvl">
          <ac:chgData name="Ahmed A" userId="37cbb6571667a5a4" providerId="LiveId" clId="{3D7CF16B-9403-47A0-BD4D-B23DBC87B717}" dt="2024-01-12T14:40:47.975" v="7654" actId="165"/>
          <ac:spMkLst>
            <pc:docMk/>
            <pc:sldMk cId="1111172298" sldId="291"/>
            <ac:spMk id="3" creationId="{E1AC5495-867B-84A5-8F2D-2B945092D26A}"/>
          </ac:spMkLst>
        </pc:spChg>
        <pc:spChg chg="add mod topLvl">
          <ac:chgData name="Ahmed A" userId="37cbb6571667a5a4" providerId="LiveId" clId="{3D7CF16B-9403-47A0-BD4D-B23DBC87B717}" dt="2024-01-12T14:40:47.975" v="7654" actId="165"/>
          <ac:spMkLst>
            <pc:docMk/>
            <pc:sldMk cId="1111172298" sldId="291"/>
            <ac:spMk id="4" creationId="{C602F1C8-F6BE-30DF-0AF6-029493C69A56}"/>
          </ac:spMkLst>
        </pc:spChg>
        <pc:spChg chg="add mod topLvl">
          <ac:chgData name="Ahmed A" userId="37cbb6571667a5a4" providerId="LiveId" clId="{3D7CF16B-9403-47A0-BD4D-B23DBC87B717}" dt="2024-01-12T14:40:47.975" v="7654" actId="165"/>
          <ac:spMkLst>
            <pc:docMk/>
            <pc:sldMk cId="1111172298" sldId="291"/>
            <ac:spMk id="5" creationId="{F9318BCB-0E91-EFBA-52D5-5512E8C223BF}"/>
          </ac:spMkLst>
        </pc:spChg>
        <pc:spChg chg="add mod">
          <ac:chgData name="Ahmed A" userId="37cbb6571667a5a4" providerId="LiveId" clId="{3D7CF16B-9403-47A0-BD4D-B23DBC87B717}" dt="2024-01-12T19:55:28.747" v="16016" actId="1076"/>
          <ac:spMkLst>
            <pc:docMk/>
            <pc:sldMk cId="1111172298" sldId="291"/>
            <ac:spMk id="6" creationId="{1D06F736-C2C4-A685-0A7C-B578A984F2CF}"/>
          </ac:spMkLst>
        </pc:spChg>
        <pc:spChg chg="mod">
          <ac:chgData name="Ahmed A" userId="37cbb6571667a5a4" providerId="LiveId" clId="{3D7CF16B-9403-47A0-BD4D-B23DBC87B717}" dt="2024-01-12T14:40:56.171" v="7655" actId="1076"/>
          <ac:spMkLst>
            <pc:docMk/>
            <pc:sldMk cId="1111172298" sldId="291"/>
            <ac:spMk id="7" creationId="{7DEDBB28-C81D-0999-03F0-34E7039E14D7}"/>
          </ac:spMkLst>
        </pc:spChg>
        <pc:spChg chg="mod">
          <ac:chgData name="Ahmed A" userId="37cbb6571667a5a4" providerId="LiveId" clId="{3D7CF16B-9403-47A0-BD4D-B23DBC87B717}" dt="2024-01-12T19:55:07.366" v="16014" actId="20577"/>
          <ac:spMkLst>
            <pc:docMk/>
            <pc:sldMk cId="1111172298" sldId="291"/>
            <ac:spMk id="8" creationId="{7E911470-EF48-6277-A1AF-9A44CAF8CBB5}"/>
          </ac:spMkLst>
        </pc:spChg>
        <pc:spChg chg="add mod topLvl">
          <ac:chgData name="Ahmed A" userId="37cbb6571667a5a4" providerId="LiveId" clId="{3D7CF16B-9403-47A0-BD4D-B23DBC87B717}" dt="2024-01-12T14:40:47.975" v="7654" actId="165"/>
          <ac:spMkLst>
            <pc:docMk/>
            <pc:sldMk cId="1111172298" sldId="291"/>
            <ac:spMk id="9" creationId="{01000CD0-D187-F238-D420-D833DFD65C4C}"/>
          </ac:spMkLst>
        </pc:spChg>
        <pc:spChg chg="mod">
          <ac:chgData name="Ahmed A" userId="37cbb6571667a5a4" providerId="LiveId" clId="{3D7CF16B-9403-47A0-BD4D-B23DBC87B717}" dt="2024-01-12T14:40:47.975" v="7654" actId="165"/>
          <ac:spMkLst>
            <pc:docMk/>
            <pc:sldMk cId="1111172298" sldId="291"/>
            <ac:spMk id="11" creationId="{A59AF0F7-E50A-2170-5F21-0AEA6FCCDE44}"/>
          </ac:spMkLst>
        </pc:spChg>
        <pc:spChg chg="mod">
          <ac:chgData name="Ahmed A" userId="37cbb6571667a5a4" providerId="LiveId" clId="{3D7CF16B-9403-47A0-BD4D-B23DBC87B717}" dt="2024-01-12T14:40:47.975" v="7654" actId="165"/>
          <ac:spMkLst>
            <pc:docMk/>
            <pc:sldMk cId="1111172298" sldId="291"/>
            <ac:spMk id="12" creationId="{0B2527D6-D1DB-5ADF-EDDA-FE6DFE91B251}"/>
          </ac:spMkLst>
        </pc:spChg>
        <pc:spChg chg="mod">
          <ac:chgData name="Ahmed A" userId="37cbb6571667a5a4" providerId="LiveId" clId="{3D7CF16B-9403-47A0-BD4D-B23DBC87B717}" dt="2024-01-12T14:40:47.975" v="7654" actId="165"/>
          <ac:spMkLst>
            <pc:docMk/>
            <pc:sldMk cId="1111172298" sldId="291"/>
            <ac:spMk id="14" creationId="{3643A716-0BD5-EDF4-BA17-75A5F16C5F59}"/>
          </ac:spMkLst>
        </pc:spChg>
        <pc:spChg chg="mod">
          <ac:chgData name="Ahmed A" userId="37cbb6571667a5a4" providerId="LiveId" clId="{3D7CF16B-9403-47A0-BD4D-B23DBC87B717}" dt="2024-01-12T14:40:47.975" v="7654" actId="165"/>
          <ac:spMkLst>
            <pc:docMk/>
            <pc:sldMk cId="1111172298" sldId="291"/>
            <ac:spMk id="15" creationId="{D4EB599C-E047-CC5A-BD2D-1763A8AD7719}"/>
          </ac:spMkLst>
        </pc:spChg>
        <pc:spChg chg="mod">
          <ac:chgData name="Ahmed A" userId="37cbb6571667a5a4" providerId="LiveId" clId="{3D7CF16B-9403-47A0-BD4D-B23DBC87B717}" dt="2024-01-12T14:40:47.975" v="7654" actId="165"/>
          <ac:spMkLst>
            <pc:docMk/>
            <pc:sldMk cId="1111172298" sldId="291"/>
            <ac:spMk id="16" creationId="{791F5A2B-4D6F-99A9-8419-FF4BA9043C4C}"/>
          </ac:spMkLst>
        </pc:spChg>
        <pc:spChg chg="mod">
          <ac:chgData name="Ahmed A" userId="37cbb6571667a5a4" providerId="LiveId" clId="{3D7CF16B-9403-47A0-BD4D-B23DBC87B717}" dt="2024-01-12T14:40:47.975" v="7654" actId="165"/>
          <ac:spMkLst>
            <pc:docMk/>
            <pc:sldMk cId="1111172298" sldId="291"/>
            <ac:spMk id="17" creationId="{01800504-315E-51B7-99B3-54A3F2CA44C8}"/>
          </ac:spMkLst>
        </pc:spChg>
        <pc:spChg chg="mod">
          <ac:chgData name="Ahmed A" userId="37cbb6571667a5a4" providerId="LiveId" clId="{3D7CF16B-9403-47A0-BD4D-B23DBC87B717}" dt="2024-01-12T14:40:47.975" v="7654" actId="165"/>
          <ac:spMkLst>
            <pc:docMk/>
            <pc:sldMk cId="1111172298" sldId="291"/>
            <ac:spMk id="18" creationId="{B94A0594-A96C-C575-FD95-1EFC7242CCFA}"/>
          </ac:spMkLst>
        </pc:spChg>
        <pc:grpChg chg="add mod topLvl">
          <ac:chgData name="Ahmed A" userId="37cbb6571667a5a4" providerId="LiveId" clId="{3D7CF16B-9403-47A0-BD4D-B23DBC87B717}" dt="2024-01-12T14:40:47.975" v="7654" actId="165"/>
          <ac:grpSpMkLst>
            <pc:docMk/>
            <pc:sldMk cId="1111172298" sldId="291"/>
            <ac:grpSpMk id="10" creationId="{A00B0368-7D1D-8827-ADFF-0FAA13AB5677}"/>
          </ac:grpSpMkLst>
        </pc:grpChg>
        <pc:grpChg chg="add mod topLvl">
          <ac:chgData name="Ahmed A" userId="37cbb6571667a5a4" providerId="LiveId" clId="{3D7CF16B-9403-47A0-BD4D-B23DBC87B717}" dt="2024-01-12T14:40:47.975" v="7654" actId="165"/>
          <ac:grpSpMkLst>
            <pc:docMk/>
            <pc:sldMk cId="1111172298" sldId="291"/>
            <ac:grpSpMk id="13" creationId="{410673B3-8173-BB10-251D-069E7EA24231}"/>
          </ac:grpSpMkLst>
        </pc:grpChg>
        <pc:grpChg chg="add del mod">
          <ac:chgData name="Ahmed A" userId="37cbb6571667a5a4" providerId="LiveId" clId="{3D7CF16B-9403-47A0-BD4D-B23DBC87B717}" dt="2024-01-12T14:40:47.975" v="7654" actId="165"/>
          <ac:grpSpMkLst>
            <pc:docMk/>
            <pc:sldMk cId="1111172298" sldId="291"/>
            <ac:grpSpMk id="19" creationId="{4922F7F2-3B13-FB5B-192F-BC196D1907C0}"/>
          </ac:grpSpMkLst>
        </pc:grpChg>
        <pc:picChg chg="del">
          <ac:chgData name="Ahmed A" userId="37cbb6571667a5a4" providerId="LiveId" clId="{3D7CF16B-9403-47A0-BD4D-B23DBC87B717}" dt="2024-01-12T14:40:30.504" v="7648" actId="478"/>
          <ac:picMkLst>
            <pc:docMk/>
            <pc:sldMk cId="1111172298" sldId="291"/>
            <ac:picMk id="6" creationId="{DBE1BEEB-3EBE-AA45-3494-3E9CB4A1D795}"/>
          </ac:picMkLst>
        </pc:picChg>
      </pc:sldChg>
      <pc:sldChg chg="addSp delSp modSp add mod ord">
        <pc:chgData name="Ahmed A" userId="37cbb6571667a5a4" providerId="LiveId" clId="{3D7CF16B-9403-47A0-BD4D-B23DBC87B717}" dt="2024-01-13T01:24:46.571" v="16635" actId="478"/>
        <pc:sldMkLst>
          <pc:docMk/>
          <pc:sldMk cId="1185528474" sldId="292"/>
        </pc:sldMkLst>
        <pc:spChg chg="mod">
          <ac:chgData name="Ahmed A" userId="37cbb6571667a5a4" providerId="LiveId" clId="{3D7CF16B-9403-47A0-BD4D-B23DBC87B717}" dt="2024-01-12T14:44:15.234" v="8209" actId="20577"/>
          <ac:spMkLst>
            <pc:docMk/>
            <pc:sldMk cId="1185528474" sldId="292"/>
            <ac:spMk id="7" creationId="{7DEDBB28-C81D-0999-03F0-34E7039E14D7}"/>
          </ac:spMkLst>
        </pc:spChg>
        <pc:spChg chg="mod">
          <ac:chgData name="Ahmed A" userId="37cbb6571667a5a4" providerId="LiveId" clId="{3D7CF16B-9403-47A0-BD4D-B23DBC87B717}" dt="2024-01-12T19:57:32.116" v="16101" actId="20577"/>
          <ac:spMkLst>
            <pc:docMk/>
            <pc:sldMk cId="1185528474" sldId="292"/>
            <ac:spMk id="8" creationId="{7E911470-EF48-6277-A1AF-9A44CAF8CBB5}"/>
          </ac:spMkLst>
        </pc:spChg>
        <pc:picChg chg="add del mod">
          <ac:chgData name="Ahmed A" userId="37cbb6571667a5a4" providerId="LiveId" clId="{3D7CF16B-9403-47A0-BD4D-B23DBC87B717}" dt="2024-01-13T01:24:46.571" v="16635" actId="478"/>
          <ac:picMkLst>
            <pc:docMk/>
            <pc:sldMk cId="1185528474" sldId="292"/>
            <ac:picMk id="3" creationId="{D3C957C8-CF0D-482F-F208-28544CB0A7C9}"/>
          </ac:picMkLst>
        </pc:picChg>
        <pc:picChg chg="add del mod">
          <ac:chgData name="Ahmed A" userId="37cbb6571667a5a4" providerId="LiveId" clId="{3D7CF16B-9403-47A0-BD4D-B23DBC87B717}" dt="2024-01-13T01:24:46.163" v="16634" actId="478"/>
          <ac:picMkLst>
            <pc:docMk/>
            <pc:sldMk cId="1185528474" sldId="292"/>
            <ac:picMk id="4" creationId="{6F6BAAB4-6442-D875-7AB2-F782CDA873E2}"/>
          </ac:picMkLst>
        </pc:picChg>
        <pc:picChg chg="add mod">
          <ac:chgData name="Ahmed A" userId="37cbb6571667a5a4" providerId="LiveId" clId="{3D7CF16B-9403-47A0-BD4D-B23DBC87B717}" dt="2024-01-12T20:17:05.959" v="16465" actId="1076"/>
          <ac:picMkLst>
            <pc:docMk/>
            <pc:sldMk cId="1185528474" sldId="292"/>
            <ac:picMk id="5" creationId="{F5D1139C-C576-0F84-FF97-2BD7222C965E}"/>
          </ac:picMkLst>
        </pc:picChg>
        <pc:picChg chg="add mod">
          <ac:chgData name="Ahmed A" userId="37cbb6571667a5a4" providerId="LiveId" clId="{3D7CF16B-9403-47A0-BD4D-B23DBC87B717}" dt="2024-01-13T01:24:42.209" v="16632" actId="1076"/>
          <ac:picMkLst>
            <pc:docMk/>
            <pc:sldMk cId="1185528474" sldId="292"/>
            <ac:picMk id="6" creationId="{9B65B767-2DEC-3ED5-4DCB-7E452D8E80BD}"/>
          </ac:picMkLst>
        </pc:picChg>
        <pc:picChg chg="del">
          <ac:chgData name="Ahmed A" userId="37cbb6571667a5a4" providerId="LiveId" clId="{3D7CF16B-9403-47A0-BD4D-B23DBC87B717}" dt="2024-01-12T14:42:12.263" v="7717" actId="478"/>
          <ac:picMkLst>
            <pc:docMk/>
            <pc:sldMk cId="1185528474" sldId="292"/>
            <ac:picMk id="6" creationId="{DBE1BEEB-3EBE-AA45-3494-3E9CB4A1D795}"/>
          </ac:picMkLst>
        </pc:picChg>
        <pc:picChg chg="add mod">
          <ac:chgData name="Ahmed A" userId="37cbb6571667a5a4" providerId="LiveId" clId="{3D7CF16B-9403-47A0-BD4D-B23DBC87B717}" dt="2024-01-13T01:24:42.209" v="16632" actId="1076"/>
          <ac:picMkLst>
            <pc:docMk/>
            <pc:sldMk cId="1185528474" sldId="292"/>
            <ac:picMk id="9" creationId="{4E36B0DA-18E9-5840-3FFE-2DA394EE35F2}"/>
          </ac:picMkLst>
        </pc:picChg>
      </pc:sldChg>
      <pc:sldChg chg="addSp delSp modSp add mod delAnim modAnim">
        <pc:chgData name="Ahmed A" userId="37cbb6571667a5a4" providerId="LiveId" clId="{3D7CF16B-9403-47A0-BD4D-B23DBC87B717}" dt="2024-01-13T01:24:25.551" v="16630"/>
        <pc:sldMkLst>
          <pc:docMk/>
          <pc:sldMk cId="4099687192" sldId="293"/>
        </pc:sldMkLst>
        <pc:spChg chg="mod">
          <ac:chgData name="Ahmed A" userId="37cbb6571667a5a4" providerId="LiveId" clId="{3D7CF16B-9403-47A0-BD4D-B23DBC87B717}" dt="2024-01-12T14:44:34.252" v="8244" actId="20577"/>
          <ac:spMkLst>
            <pc:docMk/>
            <pc:sldMk cId="4099687192" sldId="293"/>
            <ac:spMk id="7" creationId="{7DEDBB28-C81D-0999-03F0-34E7039E14D7}"/>
          </ac:spMkLst>
        </pc:spChg>
        <pc:spChg chg="mod">
          <ac:chgData name="Ahmed A" userId="37cbb6571667a5a4" providerId="LiveId" clId="{3D7CF16B-9403-47A0-BD4D-B23DBC87B717}" dt="2024-01-12T19:58:55.436" v="16350" actId="20577"/>
          <ac:spMkLst>
            <pc:docMk/>
            <pc:sldMk cId="4099687192" sldId="293"/>
            <ac:spMk id="8" creationId="{7E911470-EF48-6277-A1AF-9A44CAF8CBB5}"/>
          </ac:spMkLst>
        </pc:spChg>
        <pc:picChg chg="add mod">
          <ac:chgData name="Ahmed A" userId="37cbb6571667a5a4" providerId="LiveId" clId="{3D7CF16B-9403-47A0-BD4D-B23DBC87B717}" dt="2024-01-13T01:21:47.628" v="16584" actId="1076"/>
          <ac:picMkLst>
            <pc:docMk/>
            <pc:sldMk cId="4099687192" sldId="293"/>
            <ac:picMk id="4" creationId="{304CB757-9E2A-7137-EDC7-CDD870DDFA4F}"/>
          </ac:picMkLst>
        </pc:picChg>
        <pc:picChg chg="add del mod ord">
          <ac:chgData name="Ahmed A" userId="37cbb6571667a5a4" providerId="LiveId" clId="{3D7CF16B-9403-47A0-BD4D-B23DBC87B717}" dt="2024-01-12T20:25:16.676" v="16513" actId="478"/>
          <ac:picMkLst>
            <pc:docMk/>
            <pc:sldMk cId="4099687192" sldId="293"/>
            <ac:picMk id="4" creationId="{A4AED08D-2FD3-5453-DF4F-B7066D7C705F}"/>
          </ac:picMkLst>
        </pc:picChg>
        <pc:picChg chg="add mod">
          <ac:chgData name="Ahmed A" userId="37cbb6571667a5a4" providerId="LiveId" clId="{3D7CF16B-9403-47A0-BD4D-B23DBC87B717}" dt="2024-01-13T01:22:03.947" v="16587" actId="1076"/>
          <ac:picMkLst>
            <pc:docMk/>
            <pc:sldMk cId="4099687192" sldId="293"/>
            <ac:picMk id="6" creationId="{301D1118-F56D-543C-0AB9-342E403525DB}"/>
          </ac:picMkLst>
        </pc:picChg>
        <pc:picChg chg="add del mod">
          <ac:chgData name="Ahmed A" userId="37cbb6571667a5a4" providerId="LiveId" clId="{3D7CF16B-9403-47A0-BD4D-B23DBC87B717}" dt="2024-01-12T20:16:15.985" v="16445" actId="478"/>
          <ac:picMkLst>
            <pc:docMk/>
            <pc:sldMk cId="4099687192" sldId="293"/>
            <ac:picMk id="6" creationId="{CD9327A8-D86B-4F91-3114-DDA66B7948F2}"/>
          </ac:picMkLst>
        </pc:picChg>
        <pc:picChg chg="add mod ord">
          <ac:chgData name="Ahmed A" userId="37cbb6571667a5a4" providerId="LiveId" clId="{3D7CF16B-9403-47A0-BD4D-B23DBC87B717}" dt="2024-01-13T01:22:35.265" v="16598" actId="171"/>
          <ac:picMkLst>
            <pc:docMk/>
            <pc:sldMk cId="4099687192" sldId="293"/>
            <ac:picMk id="10" creationId="{774E020C-CE85-7BCF-D675-05B57163E408}"/>
          </ac:picMkLst>
        </pc:picChg>
        <pc:picChg chg="add del mod">
          <ac:chgData name="Ahmed A" userId="37cbb6571667a5a4" providerId="LiveId" clId="{3D7CF16B-9403-47A0-BD4D-B23DBC87B717}" dt="2024-01-12T20:25:16.676" v="16513" actId="478"/>
          <ac:picMkLst>
            <pc:docMk/>
            <pc:sldMk cId="4099687192" sldId="293"/>
            <ac:picMk id="10" creationId="{9F9077FA-7518-B4DC-D008-6DA9D10FEE83}"/>
          </ac:picMkLst>
        </pc:picChg>
        <pc:picChg chg="add del mod">
          <ac:chgData name="Ahmed A" userId="37cbb6571667a5a4" providerId="LiveId" clId="{3D7CF16B-9403-47A0-BD4D-B23DBC87B717}" dt="2024-01-12T20:25:16.676" v="16513" actId="478"/>
          <ac:picMkLst>
            <pc:docMk/>
            <pc:sldMk cId="4099687192" sldId="293"/>
            <ac:picMk id="11" creationId="{05A68EA3-B45C-E9AF-57DF-448F74A3F866}"/>
          </ac:picMkLst>
        </pc:picChg>
        <pc:picChg chg="add del mod">
          <ac:chgData name="Ahmed A" userId="37cbb6571667a5a4" providerId="LiveId" clId="{3D7CF16B-9403-47A0-BD4D-B23DBC87B717}" dt="2024-01-12T20:25:16.676" v="16513" actId="478"/>
          <ac:picMkLst>
            <pc:docMk/>
            <pc:sldMk cId="4099687192" sldId="293"/>
            <ac:picMk id="12" creationId="{39C69338-9593-3B74-3215-6F47176BD75F}"/>
          </ac:picMkLst>
        </pc:picChg>
        <pc:picChg chg="add mod">
          <ac:chgData name="Ahmed A" userId="37cbb6571667a5a4" providerId="LiveId" clId="{3D7CF16B-9403-47A0-BD4D-B23DBC87B717}" dt="2024-01-13T01:23:05.629" v="16603" actId="1076"/>
          <ac:picMkLst>
            <pc:docMk/>
            <pc:sldMk cId="4099687192" sldId="293"/>
            <ac:picMk id="12" creationId="{A92A075A-B8C6-EE14-0047-0830C29E1E1B}"/>
          </ac:picMkLst>
        </pc:picChg>
        <pc:picChg chg="add mod">
          <ac:chgData name="Ahmed A" userId="37cbb6571667a5a4" providerId="LiveId" clId="{3D7CF16B-9403-47A0-BD4D-B23DBC87B717}" dt="2024-01-13T01:23:23.833" v="16608" actId="1076"/>
          <ac:picMkLst>
            <pc:docMk/>
            <pc:sldMk cId="4099687192" sldId="293"/>
            <ac:picMk id="13" creationId="{B603B611-5C22-7711-AB69-4AC3926A97A1}"/>
          </ac:picMkLst>
        </pc:picChg>
        <pc:picChg chg="add mod">
          <ac:chgData name="Ahmed A" userId="37cbb6571667a5a4" providerId="LiveId" clId="{3D7CF16B-9403-47A0-BD4D-B23DBC87B717}" dt="2024-01-13T01:23:58" v="16626"/>
          <ac:picMkLst>
            <pc:docMk/>
            <pc:sldMk cId="4099687192" sldId="293"/>
            <ac:picMk id="14" creationId="{4F97E9F4-F799-8152-E579-B5412641AA1E}"/>
          </ac:picMkLst>
        </pc:picChg>
        <pc:picChg chg="add del mod">
          <ac:chgData name="Ahmed A" userId="37cbb6571667a5a4" providerId="LiveId" clId="{3D7CF16B-9403-47A0-BD4D-B23DBC87B717}" dt="2024-01-12T20:25:16.676" v="16513" actId="478"/>
          <ac:picMkLst>
            <pc:docMk/>
            <pc:sldMk cId="4099687192" sldId="293"/>
            <ac:picMk id="14" creationId="{8867A6E7-7EBE-E5DC-45A3-5C914B788E60}"/>
          </ac:picMkLst>
        </pc:picChg>
        <pc:picChg chg="add mod">
          <ac:chgData name="Ahmed A" userId="37cbb6571667a5a4" providerId="LiveId" clId="{3D7CF16B-9403-47A0-BD4D-B23DBC87B717}" dt="2024-01-12T22:25:38.587" v="16575" actId="1076"/>
          <ac:picMkLst>
            <pc:docMk/>
            <pc:sldMk cId="4099687192" sldId="293"/>
            <ac:picMk id="15" creationId="{D74ACC9E-A0A5-F589-B6E7-598B3E2483F9}"/>
          </ac:picMkLst>
        </pc:picChg>
        <pc:picChg chg="add mod">
          <ac:chgData name="Ahmed A" userId="37cbb6571667a5a4" providerId="LiveId" clId="{3D7CF16B-9403-47A0-BD4D-B23DBC87B717}" dt="2024-01-12T22:25:36.688" v="16574" actId="1076"/>
          <ac:picMkLst>
            <pc:docMk/>
            <pc:sldMk cId="4099687192" sldId="293"/>
            <ac:picMk id="16" creationId="{B05CEF13-8317-6B50-D4C5-7F87B0E4AFB5}"/>
          </ac:picMkLst>
        </pc:picChg>
      </pc:sldChg>
      <pc:sldChg chg="addSp modSp add mod modAnim">
        <pc:chgData name="Ahmed A" userId="37cbb6571667a5a4" providerId="LiveId" clId="{3D7CF16B-9403-47A0-BD4D-B23DBC87B717}" dt="2024-01-13T01:25:16.500" v="16637" actId="1076"/>
        <pc:sldMkLst>
          <pc:docMk/>
          <pc:sldMk cId="3023418330" sldId="294"/>
        </pc:sldMkLst>
        <pc:spChg chg="mod">
          <ac:chgData name="Ahmed A" userId="37cbb6571667a5a4" providerId="LiveId" clId="{3D7CF16B-9403-47A0-BD4D-B23DBC87B717}" dt="2024-01-12T14:46:22.528" v="8705" actId="20577"/>
          <ac:spMkLst>
            <pc:docMk/>
            <pc:sldMk cId="3023418330" sldId="294"/>
            <ac:spMk id="8" creationId="{7E911470-EF48-6277-A1AF-9A44CAF8CBB5}"/>
          </ac:spMkLst>
        </pc:spChg>
        <pc:picChg chg="add mod ord">
          <ac:chgData name="Ahmed A" userId="37cbb6571667a5a4" providerId="LiveId" clId="{3D7CF16B-9403-47A0-BD4D-B23DBC87B717}" dt="2024-01-12T20:27:54.649" v="16532" actId="1076"/>
          <ac:picMkLst>
            <pc:docMk/>
            <pc:sldMk cId="3023418330" sldId="294"/>
            <ac:picMk id="3" creationId="{318C7E2C-56D7-2C9D-57D2-09E28BF62E13}"/>
          </ac:picMkLst>
        </pc:picChg>
        <pc:picChg chg="add mod">
          <ac:chgData name="Ahmed A" userId="37cbb6571667a5a4" providerId="LiveId" clId="{3D7CF16B-9403-47A0-BD4D-B23DBC87B717}" dt="2024-01-12T20:27:54.649" v="16532" actId="1076"/>
          <ac:picMkLst>
            <pc:docMk/>
            <pc:sldMk cId="3023418330" sldId="294"/>
            <ac:picMk id="4" creationId="{47BB4345-5248-0CE2-1CB1-E42947428FBB}"/>
          </ac:picMkLst>
        </pc:picChg>
        <pc:picChg chg="add mod">
          <ac:chgData name="Ahmed A" userId="37cbb6571667a5a4" providerId="LiveId" clId="{3D7CF16B-9403-47A0-BD4D-B23DBC87B717}" dt="2024-01-13T01:25:16.500" v="16637" actId="1076"/>
          <ac:picMkLst>
            <pc:docMk/>
            <pc:sldMk cId="3023418330" sldId="294"/>
            <ac:picMk id="5" creationId="{594713B3-7A42-0A9E-8E55-3A7C86D74D54}"/>
          </ac:picMkLst>
        </pc:picChg>
        <pc:picChg chg="add mod">
          <ac:chgData name="Ahmed A" userId="37cbb6571667a5a4" providerId="LiveId" clId="{3D7CF16B-9403-47A0-BD4D-B23DBC87B717}" dt="2024-01-13T01:25:16.500" v="16637" actId="1076"/>
          <ac:picMkLst>
            <pc:docMk/>
            <pc:sldMk cId="3023418330" sldId="294"/>
            <ac:picMk id="6" creationId="{4F2E0809-9D93-37D6-F0CF-7098F8DB8811}"/>
          </ac:picMkLst>
        </pc:picChg>
        <pc:picChg chg="add mod">
          <ac:chgData name="Ahmed A" userId="37cbb6571667a5a4" providerId="LiveId" clId="{3D7CF16B-9403-47A0-BD4D-B23DBC87B717}" dt="2024-01-13T01:25:16.500" v="16637" actId="1076"/>
          <ac:picMkLst>
            <pc:docMk/>
            <pc:sldMk cId="3023418330" sldId="294"/>
            <ac:picMk id="9" creationId="{D4FD3DD5-6450-B586-32E2-1EA76E80C2D4}"/>
          </ac:picMkLst>
        </pc:picChg>
        <pc:picChg chg="add mod">
          <ac:chgData name="Ahmed A" userId="37cbb6571667a5a4" providerId="LiveId" clId="{3D7CF16B-9403-47A0-BD4D-B23DBC87B717}" dt="2024-01-13T01:25:16.500" v="16637" actId="1076"/>
          <ac:picMkLst>
            <pc:docMk/>
            <pc:sldMk cId="3023418330" sldId="294"/>
            <ac:picMk id="10" creationId="{1D94FE5B-DEBC-2AEA-E297-7D6F63C15A2D}"/>
          </ac:picMkLst>
        </pc:picChg>
        <pc:picChg chg="add mod">
          <ac:chgData name="Ahmed A" userId="37cbb6571667a5a4" providerId="LiveId" clId="{3D7CF16B-9403-47A0-BD4D-B23DBC87B717}" dt="2024-01-13T01:25:16.500" v="16637" actId="1076"/>
          <ac:picMkLst>
            <pc:docMk/>
            <pc:sldMk cId="3023418330" sldId="294"/>
            <ac:picMk id="11" creationId="{9DA050E8-8568-E768-30DB-1E16CB97ADEA}"/>
          </ac:picMkLst>
        </pc:picChg>
        <pc:picChg chg="add mod">
          <ac:chgData name="Ahmed A" userId="37cbb6571667a5a4" providerId="LiveId" clId="{3D7CF16B-9403-47A0-BD4D-B23DBC87B717}" dt="2024-01-13T01:25:16.500" v="16637" actId="1076"/>
          <ac:picMkLst>
            <pc:docMk/>
            <pc:sldMk cId="3023418330" sldId="294"/>
            <ac:picMk id="12" creationId="{1823C253-E242-B327-8309-7D48089EEF7E}"/>
          </ac:picMkLst>
        </pc:picChg>
        <pc:picChg chg="add mod">
          <ac:chgData name="Ahmed A" userId="37cbb6571667a5a4" providerId="LiveId" clId="{3D7CF16B-9403-47A0-BD4D-B23DBC87B717}" dt="2024-01-13T01:25:16.500" v="16637" actId="1076"/>
          <ac:picMkLst>
            <pc:docMk/>
            <pc:sldMk cId="3023418330" sldId="294"/>
            <ac:picMk id="13" creationId="{6FF9FB59-DDC7-4231-90DB-4AA57A9737BE}"/>
          </ac:picMkLst>
        </pc:picChg>
        <pc:picChg chg="add mod">
          <ac:chgData name="Ahmed A" userId="37cbb6571667a5a4" providerId="LiveId" clId="{3D7CF16B-9403-47A0-BD4D-B23DBC87B717}" dt="2024-01-13T01:25:16.500" v="16637" actId="1076"/>
          <ac:picMkLst>
            <pc:docMk/>
            <pc:sldMk cId="3023418330" sldId="294"/>
            <ac:picMk id="14" creationId="{8D3BA959-2088-BF30-9336-031F7B6D0523}"/>
          </ac:picMkLst>
        </pc:picChg>
      </pc:sldChg>
      <pc:sldChg chg="add del">
        <pc:chgData name="Ahmed A" userId="37cbb6571667a5a4" providerId="LiveId" clId="{3D7CF16B-9403-47A0-BD4D-B23DBC87B717}" dt="2024-01-12T15:02:33.370" v="9833" actId="47"/>
        <pc:sldMkLst>
          <pc:docMk/>
          <pc:sldMk cId="4043528918" sldId="295"/>
        </pc:sldMkLst>
      </pc:sldChg>
      <pc:sldChg chg="addSp modSp add mod">
        <pc:chgData name="Ahmed A" userId="37cbb6571667a5a4" providerId="LiveId" clId="{3D7CF16B-9403-47A0-BD4D-B23DBC87B717}" dt="2024-01-12T20:38:52.572" v="16572" actId="1076"/>
        <pc:sldMkLst>
          <pc:docMk/>
          <pc:sldMk cId="1488528925" sldId="296"/>
        </pc:sldMkLst>
        <pc:spChg chg="mod">
          <ac:chgData name="Ahmed A" userId="37cbb6571667a5a4" providerId="LiveId" clId="{3D7CF16B-9403-47A0-BD4D-B23DBC87B717}" dt="2024-01-12T14:47:33.045" v="8766" actId="20577"/>
          <ac:spMkLst>
            <pc:docMk/>
            <pc:sldMk cId="1488528925" sldId="296"/>
            <ac:spMk id="7" creationId="{7DEDBB28-C81D-0999-03F0-34E7039E14D7}"/>
          </ac:spMkLst>
        </pc:spChg>
        <pc:spChg chg="mod">
          <ac:chgData name="Ahmed A" userId="37cbb6571667a5a4" providerId="LiveId" clId="{3D7CF16B-9403-47A0-BD4D-B23DBC87B717}" dt="2024-01-12T14:48:23.423" v="8940" actId="20577"/>
          <ac:spMkLst>
            <pc:docMk/>
            <pc:sldMk cId="1488528925" sldId="296"/>
            <ac:spMk id="8" creationId="{7E911470-EF48-6277-A1AF-9A44CAF8CBB5}"/>
          </ac:spMkLst>
        </pc:spChg>
        <pc:picChg chg="mod">
          <ac:chgData name="Ahmed A" userId="37cbb6571667a5a4" providerId="LiveId" clId="{3D7CF16B-9403-47A0-BD4D-B23DBC87B717}" dt="2024-01-12T20:36:40.042" v="16565" actId="1076"/>
          <ac:picMkLst>
            <pc:docMk/>
            <pc:sldMk cId="1488528925" sldId="296"/>
            <ac:picMk id="2" creationId="{D8B9F7AC-381F-A303-718A-5CE67CFF3BD8}"/>
          </ac:picMkLst>
        </pc:picChg>
        <pc:picChg chg="add mod">
          <ac:chgData name="Ahmed A" userId="37cbb6571667a5a4" providerId="LiveId" clId="{3D7CF16B-9403-47A0-BD4D-B23DBC87B717}" dt="2024-01-12T20:35:46.963" v="16536" actId="1076"/>
          <ac:picMkLst>
            <pc:docMk/>
            <pc:sldMk cId="1488528925" sldId="296"/>
            <ac:picMk id="4" creationId="{6DFB1517-058A-E4CD-3645-EA7CD0476955}"/>
          </ac:picMkLst>
        </pc:picChg>
        <pc:picChg chg="add mod ord">
          <ac:chgData name="Ahmed A" userId="37cbb6571667a5a4" providerId="LiveId" clId="{3D7CF16B-9403-47A0-BD4D-B23DBC87B717}" dt="2024-01-12T20:36:11.216" v="16549" actId="14100"/>
          <ac:picMkLst>
            <pc:docMk/>
            <pc:sldMk cId="1488528925" sldId="296"/>
            <ac:picMk id="6" creationId="{B03100E9-AF63-CDAF-ACD1-CA31215F4923}"/>
          </ac:picMkLst>
        </pc:picChg>
        <pc:picChg chg="add mod ord">
          <ac:chgData name="Ahmed A" userId="37cbb6571667a5a4" providerId="LiveId" clId="{3D7CF16B-9403-47A0-BD4D-B23DBC87B717}" dt="2024-01-12T20:36:16.485" v="16555" actId="1076"/>
          <ac:picMkLst>
            <pc:docMk/>
            <pc:sldMk cId="1488528925" sldId="296"/>
            <ac:picMk id="10" creationId="{AEDC76D0-531A-BA6E-CC7B-A38506019A51}"/>
          </ac:picMkLst>
        </pc:picChg>
        <pc:picChg chg="add mod">
          <ac:chgData name="Ahmed A" userId="37cbb6571667a5a4" providerId="LiveId" clId="{3D7CF16B-9403-47A0-BD4D-B23DBC87B717}" dt="2024-01-12T20:36:25.182" v="16558" actId="1076"/>
          <ac:picMkLst>
            <pc:docMk/>
            <pc:sldMk cId="1488528925" sldId="296"/>
            <ac:picMk id="12" creationId="{C5B66069-33E0-2D97-D026-EBE0B17AA09E}"/>
          </ac:picMkLst>
        </pc:picChg>
        <pc:picChg chg="add mod">
          <ac:chgData name="Ahmed A" userId="37cbb6571667a5a4" providerId="LiveId" clId="{3D7CF16B-9403-47A0-BD4D-B23DBC87B717}" dt="2024-01-12T20:36:33.582" v="16561" actId="1076"/>
          <ac:picMkLst>
            <pc:docMk/>
            <pc:sldMk cId="1488528925" sldId="296"/>
            <ac:picMk id="14" creationId="{2F99C2AF-BD2C-5CBA-D9A2-7B83C0AD1BB8}"/>
          </ac:picMkLst>
        </pc:picChg>
        <pc:picChg chg="add mod">
          <ac:chgData name="Ahmed A" userId="37cbb6571667a5a4" providerId="LiveId" clId="{3D7CF16B-9403-47A0-BD4D-B23DBC87B717}" dt="2024-01-12T20:36:43.398" v="16566" actId="1076"/>
          <ac:picMkLst>
            <pc:docMk/>
            <pc:sldMk cId="1488528925" sldId="296"/>
            <ac:picMk id="16" creationId="{AF1FC88F-D014-317E-BAA8-9D6B940F5F41}"/>
          </ac:picMkLst>
        </pc:picChg>
        <pc:picChg chg="add mod">
          <ac:chgData name="Ahmed A" userId="37cbb6571667a5a4" providerId="LiveId" clId="{3D7CF16B-9403-47A0-BD4D-B23DBC87B717}" dt="2024-01-12T20:36:49.741" v="16569" actId="1076"/>
          <ac:picMkLst>
            <pc:docMk/>
            <pc:sldMk cId="1488528925" sldId="296"/>
            <ac:picMk id="18" creationId="{892DBB45-A4EE-4EF0-5C87-630F9699607A}"/>
          </ac:picMkLst>
        </pc:picChg>
        <pc:picChg chg="add mod">
          <ac:chgData name="Ahmed A" userId="37cbb6571667a5a4" providerId="LiveId" clId="{3D7CF16B-9403-47A0-BD4D-B23DBC87B717}" dt="2024-01-12T20:38:52.572" v="16572" actId="1076"/>
          <ac:picMkLst>
            <pc:docMk/>
            <pc:sldMk cId="1488528925" sldId="296"/>
            <ac:picMk id="20" creationId="{AD284ABA-5FF6-B25A-07E4-E6C381ACED09}"/>
          </ac:picMkLst>
        </pc:picChg>
      </pc:sldChg>
      <pc:sldChg chg="addSp delSp modSp add mod">
        <pc:chgData name="Ahmed A" userId="37cbb6571667a5a4" providerId="LiveId" clId="{3D7CF16B-9403-47A0-BD4D-B23DBC87B717}" dt="2024-01-12T14:49:28.214" v="8985" actId="20577"/>
        <pc:sldMkLst>
          <pc:docMk/>
          <pc:sldMk cId="1898180311" sldId="297"/>
        </pc:sldMkLst>
        <pc:spChg chg="add mod">
          <ac:chgData name="Ahmed A" userId="37cbb6571667a5a4" providerId="LiveId" clId="{3D7CF16B-9403-47A0-BD4D-B23DBC87B717}" dt="2024-01-12T14:49:28.214" v="8985" actId="20577"/>
          <ac:spMkLst>
            <pc:docMk/>
            <pc:sldMk cId="1898180311" sldId="297"/>
            <ac:spMk id="3" creationId="{A7044B31-F09E-E505-BE5B-63E59F25BC1F}"/>
          </ac:spMkLst>
        </pc:spChg>
        <pc:spChg chg="del">
          <ac:chgData name="Ahmed A" userId="37cbb6571667a5a4" providerId="LiveId" clId="{3D7CF16B-9403-47A0-BD4D-B23DBC87B717}" dt="2024-01-12T14:48:40.563" v="8945" actId="478"/>
          <ac:spMkLst>
            <pc:docMk/>
            <pc:sldMk cId="1898180311" sldId="297"/>
            <ac:spMk id="7" creationId="{7DEDBB28-C81D-0999-03F0-34E7039E14D7}"/>
          </ac:spMkLst>
        </pc:spChg>
        <pc:spChg chg="del">
          <ac:chgData name="Ahmed A" userId="37cbb6571667a5a4" providerId="LiveId" clId="{3D7CF16B-9403-47A0-BD4D-B23DBC87B717}" dt="2024-01-12T14:48:37.025" v="8942" actId="478"/>
          <ac:spMkLst>
            <pc:docMk/>
            <pc:sldMk cId="1898180311" sldId="297"/>
            <ac:spMk id="8" creationId="{7E911470-EF48-6277-A1AF-9A44CAF8CBB5}"/>
          </ac:spMkLst>
        </pc:spChg>
        <pc:picChg chg="add del">
          <ac:chgData name="Ahmed A" userId="37cbb6571667a5a4" providerId="LiveId" clId="{3D7CF16B-9403-47A0-BD4D-B23DBC87B717}" dt="2024-01-12T14:48:39.144" v="8944" actId="478"/>
          <ac:picMkLst>
            <pc:docMk/>
            <pc:sldMk cId="1898180311" sldId="297"/>
            <ac:picMk id="2" creationId="{D8B9F7AC-381F-A303-718A-5CE67CFF3BD8}"/>
          </ac:picMkLst>
        </pc:picChg>
      </pc:sldChg>
      <pc:sldChg chg="addSp modSp add mod ord">
        <pc:chgData name="Ahmed A" userId="37cbb6571667a5a4" providerId="LiveId" clId="{3D7CF16B-9403-47A0-BD4D-B23DBC87B717}" dt="2024-01-13T01:29:54.131" v="16681" actId="1076"/>
        <pc:sldMkLst>
          <pc:docMk/>
          <pc:sldMk cId="1859453596" sldId="298"/>
        </pc:sldMkLst>
        <pc:spChg chg="mod">
          <ac:chgData name="Ahmed A" userId="37cbb6571667a5a4" providerId="LiveId" clId="{3D7CF16B-9403-47A0-BD4D-B23DBC87B717}" dt="2024-01-12T14:49:52.713" v="9004" actId="20577"/>
          <ac:spMkLst>
            <pc:docMk/>
            <pc:sldMk cId="1859453596" sldId="298"/>
            <ac:spMk id="7" creationId="{7DEDBB28-C81D-0999-03F0-34E7039E14D7}"/>
          </ac:spMkLst>
        </pc:spChg>
        <pc:spChg chg="mod">
          <ac:chgData name="Ahmed A" userId="37cbb6571667a5a4" providerId="LiveId" clId="{3D7CF16B-9403-47A0-BD4D-B23DBC87B717}" dt="2024-01-12T14:56:43.697" v="9177" actId="20577"/>
          <ac:spMkLst>
            <pc:docMk/>
            <pc:sldMk cId="1859453596" sldId="298"/>
            <ac:spMk id="8" creationId="{7E911470-EF48-6277-A1AF-9A44CAF8CBB5}"/>
          </ac:spMkLst>
        </pc:spChg>
        <pc:picChg chg="add mod">
          <ac:chgData name="Ahmed A" userId="37cbb6571667a5a4" providerId="LiveId" clId="{3D7CF16B-9403-47A0-BD4D-B23DBC87B717}" dt="2024-01-13T01:29:10.801" v="16672" actId="1076"/>
          <ac:picMkLst>
            <pc:docMk/>
            <pc:sldMk cId="1859453596" sldId="298"/>
            <ac:picMk id="3" creationId="{6E498591-607F-85C8-D60F-8C664D7B7293}"/>
          </ac:picMkLst>
        </pc:picChg>
        <pc:picChg chg="add mod">
          <ac:chgData name="Ahmed A" userId="37cbb6571667a5a4" providerId="LiveId" clId="{3D7CF16B-9403-47A0-BD4D-B23DBC87B717}" dt="2024-01-13T01:29:54.131" v="16681" actId="1076"/>
          <ac:picMkLst>
            <pc:docMk/>
            <pc:sldMk cId="1859453596" sldId="298"/>
            <ac:picMk id="4" creationId="{3218226B-E432-C0A6-5299-2CF4045C3440}"/>
          </ac:picMkLst>
        </pc:picChg>
        <pc:picChg chg="add mod">
          <ac:chgData name="Ahmed A" userId="37cbb6571667a5a4" providerId="LiveId" clId="{3D7CF16B-9403-47A0-BD4D-B23DBC87B717}" dt="2024-01-13T01:29:54.131" v="16681" actId="1076"/>
          <ac:picMkLst>
            <pc:docMk/>
            <pc:sldMk cId="1859453596" sldId="298"/>
            <ac:picMk id="5" creationId="{CE2687F6-B059-364D-0C73-607E308E95D6}"/>
          </ac:picMkLst>
        </pc:picChg>
      </pc:sldChg>
      <pc:sldChg chg="addSp modSp add mod">
        <pc:chgData name="Ahmed A" userId="37cbb6571667a5a4" providerId="LiveId" clId="{3D7CF16B-9403-47A0-BD4D-B23DBC87B717}" dt="2024-01-13T01:29:49.097" v="16679" actId="1076"/>
        <pc:sldMkLst>
          <pc:docMk/>
          <pc:sldMk cId="3954649051" sldId="299"/>
        </pc:sldMkLst>
        <pc:spChg chg="add mod">
          <ac:chgData name="Ahmed A" userId="37cbb6571667a5a4" providerId="LiveId" clId="{3D7CF16B-9403-47A0-BD4D-B23DBC87B717}" dt="2024-01-13T01:28:38.635" v="16665" actId="164"/>
          <ac:spMkLst>
            <pc:docMk/>
            <pc:sldMk cId="3954649051" sldId="299"/>
            <ac:spMk id="5" creationId="{200D0FD3-A225-2CBF-1EFC-7EC618E9DA8B}"/>
          </ac:spMkLst>
        </pc:spChg>
        <pc:spChg chg="add mod">
          <ac:chgData name="Ahmed A" userId="37cbb6571667a5a4" providerId="LiveId" clId="{3D7CF16B-9403-47A0-BD4D-B23DBC87B717}" dt="2024-01-13T01:28:38.635" v="16665" actId="164"/>
          <ac:spMkLst>
            <pc:docMk/>
            <pc:sldMk cId="3954649051" sldId="299"/>
            <ac:spMk id="6" creationId="{6ED36654-5E6E-380F-2CF4-FB49C08A0754}"/>
          </ac:spMkLst>
        </pc:spChg>
        <pc:spChg chg="mod">
          <ac:chgData name="Ahmed A" userId="37cbb6571667a5a4" providerId="LiveId" clId="{3D7CF16B-9403-47A0-BD4D-B23DBC87B717}" dt="2024-01-12T14:56:55.956" v="9196" actId="20577"/>
          <ac:spMkLst>
            <pc:docMk/>
            <pc:sldMk cId="3954649051" sldId="299"/>
            <ac:spMk id="7" creationId="{7DEDBB28-C81D-0999-03F0-34E7039E14D7}"/>
          </ac:spMkLst>
        </pc:spChg>
        <pc:spChg chg="mod">
          <ac:chgData name="Ahmed A" userId="37cbb6571667a5a4" providerId="LiveId" clId="{3D7CF16B-9403-47A0-BD4D-B23DBC87B717}" dt="2024-01-12T14:59:07.938" v="9662" actId="20577"/>
          <ac:spMkLst>
            <pc:docMk/>
            <pc:sldMk cId="3954649051" sldId="299"/>
            <ac:spMk id="8" creationId="{7E911470-EF48-6277-A1AF-9A44CAF8CBB5}"/>
          </ac:spMkLst>
        </pc:spChg>
        <pc:spChg chg="mod">
          <ac:chgData name="Ahmed A" userId="37cbb6571667a5a4" providerId="LiveId" clId="{3D7CF16B-9403-47A0-BD4D-B23DBC87B717}" dt="2024-01-13T01:28:37.041" v="16661" actId="571"/>
          <ac:spMkLst>
            <pc:docMk/>
            <pc:sldMk cId="3954649051" sldId="299"/>
            <ac:spMk id="11" creationId="{2EEA39C9-3CAC-FFB0-9538-A5474A520F5F}"/>
          </ac:spMkLst>
        </pc:spChg>
        <pc:spChg chg="mod">
          <ac:chgData name="Ahmed A" userId="37cbb6571667a5a4" providerId="LiveId" clId="{3D7CF16B-9403-47A0-BD4D-B23DBC87B717}" dt="2024-01-13T01:28:37.041" v="16661" actId="571"/>
          <ac:spMkLst>
            <pc:docMk/>
            <pc:sldMk cId="3954649051" sldId="299"/>
            <ac:spMk id="12" creationId="{AB97DD25-8FB8-6CFF-C424-B431F641A5B1}"/>
          </ac:spMkLst>
        </pc:spChg>
        <pc:spChg chg="mod">
          <ac:chgData name="Ahmed A" userId="37cbb6571667a5a4" providerId="LiveId" clId="{3D7CF16B-9403-47A0-BD4D-B23DBC87B717}" dt="2024-01-13T01:28:36.738" v="16660" actId="571"/>
          <ac:spMkLst>
            <pc:docMk/>
            <pc:sldMk cId="3954649051" sldId="299"/>
            <ac:spMk id="14" creationId="{55044FDD-DDAF-062D-9B0F-2A48EF776A26}"/>
          </ac:spMkLst>
        </pc:spChg>
        <pc:spChg chg="mod">
          <ac:chgData name="Ahmed A" userId="37cbb6571667a5a4" providerId="LiveId" clId="{3D7CF16B-9403-47A0-BD4D-B23DBC87B717}" dt="2024-01-13T01:28:36.738" v="16660" actId="571"/>
          <ac:spMkLst>
            <pc:docMk/>
            <pc:sldMk cId="3954649051" sldId="299"/>
            <ac:spMk id="15" creationId="{B0F898CB-0C68-AED4-9263-A634C2E8CC00}"/>
          </ac:spMkLst>
        </pc:spChg>
        <pc:spChg chg="mod">
          <ac:chgData name="Ahmed A" userId="37cbb6571667a5a4" providerId="LiveId" clId="{3D7CF16B-9403-47A0-BD4D-B23DBC87B717}" dt="2024-01-13T01:28:34.519" v="16659" actId="571"/>
          <ac:spMkLst>
            <pc:docMk/>
            <pc:sldMk cId="3954649051" sldId="299"/>
            <ac:spMk id="18" creationId="{948F0BDF-F372-9473-FDEE-4500621F4943}"/>
          </ac:spMkLst>
        </pc:spChg>
        <pc:spChg chg="mod">
          <ac:chgData name="Ahmed A" userId="37cbb6571667a5a4" providerId="LiveId" clId="{3D7CF16B-9403-47A0-BD4D-B23DBC87B717}" dt="2024-01-13T01:28:34.519" v="16659" actId="571"/>
          <ac:spMkLst>
            <pc:docMk/>
            <pc:sldMk cId="3954649051" sldId="299"/>
            <ac:spMk id="19" creationId="{5EB46696-7E20-388D-0F78-9C749C1B11E3}"/>
          </ac:spMkLst>
        </pc:spChg>
        <pc:grpChg chg="add mod">
          <ac:chgData name="Ahmed A" userId="37cbb6571667a5a4" providerId="LiveId" clId="{3D7CF16B-9403-47A0-BD4D-B23DBC87B717}" dt="2024-01-13T01:28:38.635" v="16665" actId="164"/>
          <ac:grpSpMkLst>
            <pc:docMk/>
            <pc:sldMk cId="3954649051" sldId="299"/>
            <ac:grpSpMk id="9" creationId="{FDD221E2-8E4C-BA85-4A26-8815B0CC6894}"/>
          </ac:grpSpMkLst>
        </pc:grpChg>
        <pc:grpChg chg="add mod">
          <ac:chgData name="Ahmed A" userId="37cbb6571667a5a4" providerId="LiveId" clId="{3D7CF16B-9403-47A0-BD4D-B23DBC87B717}" dt="2024-01-13T01:28:37.041" v="16661" actId="571"/>
          <ac:grpSpMkLst>
            <pc:docMk/>
            <pc:sldMk cId="3954649051" sldId="299"/>
            <ac:grpSpMk id="10" creationId="{D6AA556F-5270-0F7A-9275-0C62BDA4FD6C}"/>
          </ac:grpSpMkLst>
        </pc:grpChg>
        <pc:grpChg chg="add mod">
          <ac:chgData name="Ahmed A" userId="37cbb6571667a5a4" providerId="LiveId" clId="{3D7CF16B-9403-47A0-BD4D-B23DBC87B717}" dt="2024-01-13T01:28:36.738" v="16660" actId="571"/>
          <ac:grpSpMkLst>
            <pc:docMk/>
            <pc:sldMk cId="3954649051" sldId="299"/>
            <ac:grpSpMk id="13" creationId="{BE01471E-9A41-5316-A7EF-9B5B7A139545}"/>
          </ac:grpSpMkLst>
        </pc:grpChg>
        <pc:grpChg chg="add mod">
          <ac:chgData name="Ahmed A" userId="37cbb6571667a5a4" providerId="LiveId" clId="{3D7CF16B-9403-47A0-BD4D-B23DBC87B717}" dt="2024-01-13T01:28:34.519" v="16659" actId="571"/>
          <ac:grpSpMkLst>
            <pc:docMk/>
            <pc:sldMk cId="3954649051" sldId="299"/>
            <ac:grpSpMk id="17" creationId="{2AFF63C7-5599-CEA7-4F36-8952D1B63841}"/>
          </ac:grpSpMkLst>
        </pc:grpChg>
        <pc:picChg chg="add mod">
          <ac:chgData name="Ahmed A" userId="37cbb6571667a5a4" providerId="LiveId" clId="{3D7CF16B-9403-47A0-BD4D-B23DBC87B717}" dt="2024-01-13T01:29:02.178" v="16668" actId="14100"/>
          <ac:picMkLst>
            <pc:docMk/>
            <pc:sldMk cId="3954649051" sldId="299"/>
            <ac:picMk id="4" creationId="{DEF15E27-34A0-8A79-A3A7-3743086E1167}"/>
          </ac:picMkLst>
        </pc:picChg>
        <pc:picChg chg="add mod">
          <ac:chgData name="Ahmed A" userId="37cbb6571667a5a4" providerId="LiveId" clId="{3D7CF16B-9403-47A0-BD4D-B23DBC87B717}" dt="2024-01-13T01:28:34.519" v="16659" actId="571"/>
          <ac:picMkLst>
            <pc:docMk/>
            <pc:sldMk cId="3954649051" sldId="299"/>
            <ac:picMk id="16" creationId="{32157E65-1CD4-ED8A-FF32-5FE6E3538F38}"/>
          </ac:picMkLst>
        </pc:picChg>
        <pc:picChg chg="add mod">
          <ac:chgData name="Ahmed A" userId="37cbb6571667a5a4" providerId="LiveId" clId="{3D7CF16B-9403-47A0-BD4D-B23DBC87B717}" dt="2024-01-13T01:29:33.573" v="16676" actId="1076"/>
          <ac:picMkLst>
            <pc:docMk/>
            <pc:sldMk cId="3954649051" sldId="299"/>
            <ac:picMk id="21" creationId="{17994B34-E429-37DA-689C-1EFFA02063ED}"/>
          </ac:picMkLst>
        </pc:picChg>
        <pc:picChg chg="add mod">
          <ac:chgData name="Ahmed A" userId="37cbb6571667a5a4" providerId="LiveId" clId="{3D7CF16B-9403-47A0-BD4D-B23DBC87B717}" dt="2024-01-13T01:29:49.097" v="16679" actId="1076"/>
          <ac:picMkLst>
            <pc:docMk/>
            <pc:sldMk cId="3954649051" sldId="299"/>
            <ac:picMk id="23" creationId="{C0372D27-1AD0-45CA-E818-552A0FE58F3F}"/>
          </ac:picMkLst>
        </pc:picChg>
      </pc:sldChg>
      <pc:sldChg chg="addSp modSp add mod modAnim">
        <pc:chgData name="Ahmed A" userId="37cbb6571667a5a4" providerId="LiveId" clId="{3D7CF16B-9403-47A0-BD4D-B23DBC87B717}" dt="2024-01-12T20:27:21.517" v="16523"/>
        <pc:sldMkLst>
          <pc:docMk/>
          <pc:sldMk cId="3529501575" sldId="300"/>
        </pc:sldMkLst>
        <pc:spChg chg="mod">
          <ac:chgData name="Ahmed A" userId="37cbb6571667a5a4" providerId="LiveId" clId="{3D7CF16B-9403-47A0-BD4D-B23DBC87B717}" dt="2024-01-12T19:59:16.155" v="16418" actId="20577"/>
          <ac:spMkLst>
            <pc:docMk/>
            <pc:sldMk cId="3529501575" sldId="300"/>
            <ac:spMk id="8" creationId="{7E911470-EF48-6277-A1AF-9A44CAF8CBB5}"/>
          </ac:spMkLst>
        </pc:spChg>
        <pc:picChg chg="add mod">
          <ac:chgData name="Ahmed A" userId="37cbb6571667a5a4" providerId="LiveId" clId="{3D7CF16B-9403-47A0-BD4D-B23DBC87B717}" dt="2024-01-12T20:25:18.716" v="16514"/>
          <ac:picMkLst>
            <pc:docMk/>
            <pc:sldMk cId="3529501575" sldId="300"/>
            <ac:picMk id="3" creationId="{4D24504D-8575-A339-DBB5-8CCAC396E176}"/>
          </ac:picMkLst>
        </pc:picChg>
        <pc:picChg chg="add mod">
          <ac:chgData name="Ahmed A" userId="37cbb6571667a5a4" providerId="LiveId" clId="{3D7CF16B-9403-47A0-BD4D-B23DBC87B717}" dt="2024-01-12T20:25:18.716" v="16514"/>
          <ac:picMkLst>
            <pc:docMk/>
            <pc:sldMk cId="3529501575" sldId="300"/>
            <ac:picMk id="4" creationId="{A83EBDB6-6B2B-3B0B-32BA-511850C5C5EA}"/>
          </ac:picMkLst>
        </pc:picChg>
        <pc:picChg chg="add mod">
          <ac:chgData name="Ahmed A" userId="37cbb6571667a5a4" providerId="LiveId" clId="{3D7CF16B-9403-47A0-BD4D-B23DBC87B717}" dt="2024-01-12T20:25:18.716" v="16514"/>
          <ac:picMkLst>
            <pc:docMk/>
            <pc:sldMk cId="3529501575" sldId="300"/>
            <ac:picMk id="5" creationId="{8DA24833-8D17-6CD3-E2E6-AD58AEA478D7}"/>
          </ac:picMkLst>
        </pc:picChg>
        <pc:picChg chg="add mod">
          <ac:chgData name="Ahmed A" userId="37cbb6571667a5a4" providerId="LiveId" clId="{3D7CF16B-9403-47A0-BD4D-B23DBC87B717}" dt="2024-01-12T20:25:18.716" v="16514"/>
          <ac:picMkLst>
            <pc:docMk/>
            <pc:sldMk cId="3529501575" sldId="300"/>
            <ac:picMk id="6" creationId="{79FF77AC-B007-D084-6238-77919702238C}"/>
          </ac:picMkLst>
        </pc:picChg>
        <pc:picChg chg="add mod">
          <ac:chgData name="Ahmed A" userId="37cbb6571667a5a4" providerId="LiveId" clId="{3D7CF16B-9403-47A0-BD4D-B23DBC87B717}" dt="2024-01-12T20:25:18.716" v="16514"/>
          <ac:picMkLst>
            <pc:docMk/>
            <pc:sldMk cId="3529501575" sldId="300"/>
            <ac:picMk id="9" creationId="{60BB3686-1001-15B2-73FB-588547326D08}"/>
          </ac:picMkLst>
        </pc:picChg>
        <pc:picChg chg="add mod">
          <ac:chgData name="Ahmed A" userId="37cbb6571667a5a4" providerId="LiveId" clId="{3D7CF16B-9403-47A0-BD4D-B23DBC87B717}" dt="2024-01-12T20:27:14.952" v="16522" actId="1076"/>
          <ac:picMkLst>
            <pc:docMk/>
            <pc:sldMk cId="3529501575" sldId="300"/>
            <ac:picMk id="10" creationId="{CA01F454-1EF1-9889-C78A-CD51FBB71061}"/>
          </ac:picMkLst>
        </pc:picChg>
      </pc:sldChg>
      <pc:sldChg chg="addSp delSp modSp add mod">
        <pc:chgData name="Ahmed A" userId="37cbb6571667a5a4" providerId="LiveId" clId="{3D7CF16B-9403-47A0-BD4D-B23DBC87B717}" dt="2024-01-13T01:39:42.049" v="16755" actId="1076"/>
        <pc:sldMkLst>
          <pc:docMk/>
          <pc:sldMk cId="2333810409" sldId="301"/>
        </pc:sldMkLst>
        <pc:spChg chg="mod">
          <ac:chgData name="Ahmed A" userId="37cbb6571667a5a4" providerId="LiveId" clId="{3D7CF16B-9403-47A0-BD4D-B23DBC87B717}" dt="2024-01-12T15:03:06.655" v="9859" actId="20577"/>
          <ac:spMkLst>
            <pc:docMk/>
            <pc:sldMk cId="2333810409" sldId="301"/>
            <ac:spMk id="7" creationId="{7DEDBB28-C81D-0999-03F0-34E7039E14D7}"/>
          </ac:spMkLst>
        </pc:spChg>
        <pc:spChg chg="mod">
          <ac:chgData name="Ahmed A" userId="37cbb6571667a5a4" providerId="LiveId" clId="{3D7CF16B-9403-47A0-BD4D-B23DBC87B717}" dt="2024-01-13T01:35:33.648" v="16712" actId="14100"/>
          <ac:spMkLst>
            <pc:docMk/>
            <pc:sldMk cId="2333810409" sldId="301"/>
            <ac:spMk id="8" creationId="{7E911470-EF48-6277-A1AF-9A44CAF8CBB5}"/>
          </ac:spMkLst>
        </pc:spChg>
        <pc:picChg chg="add mod">
          <ac:chgData name="Ahmed A" userId="37cbb6571667a5a4" providerId="LiveId" clId="{3D7CF16B-9403-47A0-BD4D-B23DBC87B717}" dt="2024-01-13T01:33:25.883" v="16686" actId="1076"/>
          <ac:picMkLst>
            <pc:docMk/>
            <pc:sldMk cId="2333810409" sldId="301"/>
            <ac:picMk id="4" creationId="{DF2504AD-A956-3DEA-A3E9-1CDD5B0B2E62}"/>
          </ac:picMkLst>
        </pc:picChg>
        <pc:picChg chg="add mod ord">
          <ac:chgData name="Ahmed A" userId="37cbb6571667a5a4" providerId="LiveId" clId="{3D7CF16B-9403-47A0-BD4D-B23DBC87B717}" dt="2024-01-13T01:35:30.165" v="16711" actId="166"/>
          <ac:picMkLst>
            <pc:docMk/>
            <pc:sldMk cId="2333810409" sldId="301"/>
            <ac:picMk id="6" creationId="{A598EA5D-212A-C0AD-8F31-9F8E1D197DB1}"/>
          </ac:picMkLst>
        </pc:picChg>
        <pc:picChg chg="add del mod">
          <ac:chgData name="Ahmed A" userId="37cbb6571667a5a4" providerId="LiveId" clId="{3D7CF16B-9403-47A0-BD4D-B23DBC87B717}" dt="2024-01-13T01:34:32.303" v="16700" actId="478"/>
          <ac:picMkLst>
            <pc:docMk/>
            <pc:sldMk cId="2333810409" sldId="301"/>
            <ac:picMk id="10" creationId="{4DB48EFB-7A5A-CB2D-0C34-3CFAECAD3EE1}"/>
          </ac:picMkLst>
        </pc:picChg>
        <pc:picChg chg="add del">
          <ac:chgData name="Ahmed A" userId="37cbb6571667a5a4" providerId="LiveId" clId="{3D7CF16B-9403-47A0-BD4D-B23DBC87B717}" dt="2024-01-13T01:35:01.017" v="16702" actId="22"/>
          <ac:picMkLst>
            <pc:docMk/>
            <pc:sldMk cId="2333810409" sldId="301"/>
            <ac:picMk id="12" creationId="{0CCD1D59-6D4D-DBD1-1B63-BB1EDC1ECE57}"/>
          </ac:picMkLst>
        </pc:picChg>
        <pc:picChg chg="add mod">
          <ac:chgData name="Ahmed A" userId="37cbb6571667a5a4" providerId="LiveId" clId="{3D7CF16B-9403-47A0-BD4D-B23DBC87B717}" dt="2024-01-13T01:36:00.366" v="16733" actId="1037"/>
          <ac:picMkLst>
            <pc:docMk/>
            <pc:sldMk cId="2333810409" sldId="301"/>
            <ac:picMk id="14" creationId="{993FB6FD-5969-A92B-2BB2-76ACC913DDC3}"/>
          </ac:picMkLst>
        </pc:picChg>
        <pc:picChg chg="add mod">
          <ac:chgData name="Ahmed A" userId="37cbb6571667a5a4" providerId="LiveId" clId="{3D7CF16B-9403-47A0-BD4D-B23DBC87B717}" dt="2024-01-13T01:39:34.744" v="16753" actId="1076"/>
          <ac:picMkLst>
            <pc:docMk/>
            <pc:sldMk cId="2333810409" sldId="301"/>
            <ac:picMk id="15" creationId="{A276E15C-E6BC-D7B9-0776-368E9D6A538F}"/>
          </ac:picMkLst>
        </pc:picChg>
        <pc:picChg chg="add mod">
          <ac:chgData name="Ahmed A" userId="37cbb6571667a5a4" providerId="LiveId" clId="{3D7CF16B-9403-47A0-BD4D-B23DBC87B717}" dt="2024-01-13T01:39:34.744" v="16753" actId="1076"/>
          <ac:picMkLst>
            <pc:docMk/>
            <pc:sldMk cId="2333810409" sldId="301"/>
            <ac:picMk id="16" creationId="{598D00DE-A0CE-D084-B704-B8BAD7C851DC}"/>
          </ac:picMkLst>
        </pc:picChg>
        <pc:picChg chg="add mod">
          <ac:chgData name="Ahmed A" userId="37cbb6571667a5a4" providerId="LiveId" clId="{3D7CF16B-9403-47A0-BD4D-B23DBC87B717}" dt="2024-01-13T01:39:34.744" v="16753" actId="1076"/>
          <ac:picMkLst>
            <pc:docMk/>
            <pc:sldMk cId="2333810409" sldId="301"/>
            <ac:picMk id="17" creationId="{67E44960-179F-0F9E-D0A1-A6F02D9864A7}"/>
          </ac:picMkLst>
        </pc:picChg>
        <pc:picChg chg="add mod">
          <ac:chgData name="Ahmed A" userId="37cbb6571667a5a4" providerId="LiveId" clId="{3D7CF16B-9403-47A0-BD4D-B23DBC87B717}" dt="2024-01-13T01:39:42.049" v="16755" actId="1076"/>
          <ac:picMkLst>
            <pc:docMk/>
            <pc:sldMk cId="2333810409" sldId="301"/>
            <ac:picMk id="18" creationId="{63B22517-A406-1589-0DB4-5F53DE3E8C53}"/>
          </ac:picMkLst>
        </pc:picChg>
      </pc:sldChg>
      <pc:sldChg chg="addSp modSp add mod">
        <pc:chgData name="Ahmed A" userId="37cbb6571667a5a4" providerId="LiveId" clId="{3D7CF16B-9403-47A0-BD4D-B23DBC87B717}" dt="2024-01-13T01:39:27.570" v="16750" actId="1076"/>
        <pc:sldMkLst>
          <pc:docMk/>
          <pc:sldMk cId="2809243261" sldId="302"/>
        </pc:sldMkLst>
        <pc:spChg chg="mod">
          <ac:chgData name="Ahmed A" userId="37cbb6571667a5a4" providerId="LiveId" clId="{3D7CF16B-9403-47A0-BD4D-B23DBC87B717}" dt="2024-01-12T15:04:25.247" v="10133" actId="20577"/>
          <ac:spMkLst>
            <pc:docMk/>
            <pc:sldMk cId="2809243261" sldId="302"/>
            <ac:spMk id="7" creationId="{7DEDBB28-C81D-0999-03F0-34E7039E14D7}"/>
          </ac:spMkLst>
        </pc:spChg>
        <pc:spChg chg="mod">
          <ac:chgData name="Ahmed A" userId="37cbb6571667a5a4" providerId="LiveId" clId="{3D7CF16B-9403-47A0-BD4D-B23DBC87B717}" dt="2024-01-12T15:06:22.414" v="10535" actId="20577"/>
          <ac:spMkLst>
            <pc:docMk/>
            <pc:sldMk cId="2809243261" sldId="302"/>
            <ac:spMk id="8" creationId="{7E911470-EF48-6277-A1AF-9A44CAF8CBB5}"/>
          </ac:spMkLst>
        </pc:spChg>
        <pc:picChg chg="mod">
          <ac:chgData name="Ahmed A" userId="37cbb6571667a5a4" providerId="LiveId" clId="{3D7CF16B-9403-47A0-BD4D-B23DBC87B717}" dt="2024-01-12T22:27:24.333" v="16578" actId="1076"/>
          <ac:picMkLst>
            <pc:docMk/>
            <pc:sldMk cId="2809243261" sldId="302"/>
            <ac:picMk id="2" creationId="{D8B9F7AC-381F-A303-718A-5CE67CFF3BD8}"/>
          </ac:picMkLst>
        </pc:picChg>
        <pc:picChg chg="add mod">
          <ac:chgData name="Ahmed A" userId="37cbb6571667a5a4" providerId="LiveId" clId="{3D7CF16B-9403-47A0-BD4D-B23DBC87B717}" dt="2024-01-12T22:27:28.213" v="16579" actId="1076"/>
          <ac:picMkLst>
            <pc:docMk/>
            <pc:sldMk cId="2809243261" sldId="302"/>
            <ac:picMk id="3" creationId="{05193736-1FDA-DF09-20A4-9C87D01EB428}"/>
          </ac:picMkLst>
        </pc:picChg>
        <pc:picChg chg="add mod">
          <ac:chgData name="Ahmed A" userId="37cbb6571667a5a4" providerId="LiveId" clId="{3D7CF16B-9403-47A0-BD4D-B23DBC87B717}" dt="2024-01-12T22:27:28.213" v="16579" actId="1076"/>
          <ac:picMkLst>
            <pc:docMk/>
            <pc:sldMk cId="2809243261" sldId="302"/>
            <ac:picMk id="4" creationId="{268C3AD1-1FFC-5D57-27A7-078BB8CF59B2}"/>
          </ac:picMkLst>
        </pc:picChg>
        <pc:picChg chg="add mod">
          <ac:chgData name="Ahmed A" userId="37cbb6571667a5a4" providerId="LiveId" clId="{3D7CF16B-9403-47A0-BD4D-B23DBC87B717}" dt="2024-01-12T22:27:28.213" v="16579" actId="1076"/>
          <ac:picMkLst>
            <pc:docMk/>
            <pc:sldMk cId="2809243261" sldId="302"/>
            <ac:picMk id="5" creationId="{5C4A3295-30E5-E24B-B3C8-1BE1B22BD390}"/>
          </ac:picMkLst>
        </pc:picChg>
        <pc:picChg chg="add mod">
          <ac:chgData name="Ahmed A" userId="37cbb6571667a5a4" providerId="LiveId" clId="{3D7CF16B-9403-47A0-BD4D-B23DBC87B717}" dt="2024-01-12T22:27:28.213" v="16579" actId="1076"/>
          <ac:picMkLst>
            <pc:docMk/>
            <pc:sldMk cId="2809243261" sldId="302"/>
            <ac:picMk id="6" creationId="{68DBF3FA-CC87-B5FF-B9CE-05309447A631}"/>
          </ac:picMkLst>
        </pc:picChg>
        <pc:picChg chg="add mod">
          <ac:chgData name="Ahmed A" userId="37cbb6571667a5a4" providerId="LiveId" clId="{3D7CF16B-9403-47A0-BD4D-B23DBC87B717}" dt="2024-01-12T22:27:28.213" v="16579" actId="1076"/>
          <ac:picMkLst>
            <pc:docMk/>
            <pc:sldMk cId="2809243261" sldId="302"/>
            <ac:picMk id="9" creationId="{8FFF82A5-777F-D5E9-0073-1916AD740D96}"/>
          </ac:picMkLst>
        </pc:picChg>
        <pc:picChg chg="add mod">
          <ac:chgData name="Ahmed A" userId="37cbb6571667a5a4" providerId="LiveId" clId="{3D7CF16B-9403-47A0-BD4D-B23DBC87B717}" dt="2024-01-12T22:27:28.213" v="16579" actId="1076"/>
          <ac:picMkLst>
            <pc:docMk/>
            <pc:sldMk cId="2809243261" sldId="302"/>
            <ac:picMk id="10" creationId="{970EC049-88EE-B973-D4DA-0A2B68EDF854}"/>
          </ac:picMkLst>
        </pc:picChg>
        <pc:picChg chg="add mod">
          <ac:chgData name="Ahmed A" userId="37cbb6571667a5a4" providerId="LiveId" clId="{3D7CF16B-9403-47A0-BD4D-B23DBC87B717}" dt="2024-01-12T22:27:28.213" v="16579" actId="1076"/>
          <ac:picMkLst>
            <pc:docMk/>
            <pc:sldMk cId="2809243261" sldId="302"/>
            <ac:picMk id="11" creationId="{1195B8BA-6E20-8974-6C57-0497D195EF61}"/>
          </ac:picMkLst>
        </pc:picChg>
        <pc:picChg chg="add mod">
          <ac:chgData name="Ahmed A" userId="37cbb6571667a5a4" providerId="LiveId" clId="{3D7CF16B-9403-47A0-BD4D-B23DBC87B717}" dt="2024-01-12T22:27:28.213" v="16579" actId="1076"/>
          <ac:picMkLst>
            <pc:docMk/>
            <pc:sldMk cId="2809243261" sldId="302"/>
            <ac:picMk id="12" creationId="{F06A3614-D464-27EC-B862-BA2FAC78A276}"/>
          </ac:picMkLst>
        </pc:picChg>
        <pc:picChg chg="add mod">
          <ac:chgData name="Ahmed A" userId="37cbb6571667a5a4" providerId="LiveId" clId="{3D7CF16B-9403-47A0-BD4D-B23DBC87B717}" dt="2024-01-12T22:27:28.213" v="16579" actId="1076"/>
          <ac:picMkLst>
            <pc:docMk/>
            <pc:sldMk cId="2809243261" sldId="302"/>
            <ac:picMk id="13" creationId="{3DA665AE-D6A7-3C75-503A-B62F41FA7414}"/>
          </ac:picMkLst>
        </pc:picChg>
        <pc:picChg chg="add mod">
          <ac:chgData name="Ahmed A" userId="37cbb6571667a5a4" providerId="LiveId" clId="{3D7CF16B-9403-47A0-BD4D-B23DBC87B717}" dt="2024-01-12T22:27:28.213" v="16579" actId="1076"/>
          <ac:picMkLst>
            <pc:docMk/>
            <pc:sldMk cId="2809243261" sldId="302"/>
            <ac:picMk id="14" creationId="{1CB6E140-519A-C1D2-007D-C8A9E3F9D61E}"/>
          </ac:picMkLst>
        </pc:picChg>
        <pc:picChg chg="add mod">
          <ac:chgData name="Ahmed A" userId="37cbb6571667a5a4" providerId="LiveId" clId="{3D7CF16B-9403-47A0-BD4D-B23DBC87B717}" dt="2024-01-12T22:27:28.213" v="16579" actId="1076"/>
          <ac:picMkLst>
            <pc:docMk/>
            <pc:sldMk cId="2809243261" sldId="302"/>
            <ac:picMk id="15" creationId="{8BCC34BC-800F-C544-C7B9-4B15C1E1BB1A}"/>
          </ac:picMkLst>
        </pc:picChg>
        <pc:picChg chg="add mod">
          <ac:chgData name="Ahmed A" userId="37cbb6571667a5a4" providerId="LiveId" clId="{3D7CF16B-9403-47A0-BD4D-B23DBC87B717}" dt="2024-01-12T22:27:28.213" v="16579" actId="1076"/>
          <ac:picMkLst>
            <pc:docMk/>
            <pc:sldMk cId="2809243261" sldId="302"/>
            <ac:picMk id="16" creationId="{4F753D09-D598-D2AA-7BC6-DFFCF04D8165}"/>
          </ac:picMkLst>
        </pc:picChg>
        <pc:picChg chg="add mod">
          <ac:chgData name="Ahmed A" userId="37cbb6571667a5a4" providerId="LiveId" clId="{3D7CF16B-9403-47A0-BD4D-B23DBC87B717}" dt="2024-01-12T22:27:28.213" v="16579" actId="1076"/>
          <ac:picMkLst>
            <pc:docMk/>
            <pc:sldMk cId="2809243261" sldId="302"/>
            <ac:picMk id="17" creationId="{5DB1593B-567F-48E7-9107-209C88AC7329}"/>
          </ac:picMkLst>
        </pc:picChg>
        <pc:picChg chg="add mod">
          <ac:chgData name="Ahmed A" userId="37cbb6571667a5a4" providerId="LiveId" clId="{3D7CF16B-9403-47A0-BD4D-B23DBC87B717}" dt="2024-01-12T22:27:28.213" v="16579" actId="1076"/>
          <ac:picMkLst>
            <pc:docMk/>
            <pc:sldMk cId="2809243261" sldId="302"/>
            <ac:picMk id="18" creationId="{F019B6D3-A92F-3B48-A562-2F33AE13ECAF}"/>
          </ac:picMkLst>
        </pc:picChg>
        <pc:picChg chg="add mod">
          <ac:chgData name="Ahmed A" userId="37cbb6571667a5a4" providerId="LiveId" clId="{3D7CF16B-9403-47A0-BD4D-B23DBC87B717}" dt="2024-01-13T01:38:52.256" v="16738" actId="1076"/>
          <ac:picMkLst>
            <pc:docMk/>
            <pc:sldMk cId="2809243261" sldId="302"/>
            <ac:picMk id="20" creationId="{7C89D840-6904-8D9B-E6DC-9B12A9B15CD1}"/>
          </ac:picMkLst>
        </pc:picChg>
        <pc:picChg chg="add mod">
          <ac:chgData name="Ahmed A" userId="37cbb6571667a5a4" providerId="LiveId" clId="{3D7CF16B-9403-47A0-BD4D-B23DBC87B717}" dt="2024-01-13T01:39:06.420" v="16743" actId="1076"/>
          <ac:picMkLst>
            <pc:docMk/>
            <pc:sldMk cId="2809243261" sldId="302"/>
            <ac:picMk id="22" creationId="{779B92CA-C375-E272-CDEB-C55504F3AC18}"/>
          </ac:picMkLst>
        </pc:picChg>
        <pc:picChg chg="add mod">
          <ac:chgData name="Ahmed A" userId="37cbb6571667a5a4" providerId="LiveId" clId="{3D7CF16B-9403-47A0-BD4D-B23DBC87B717}" dt="2024-01-13T01:39:18.673" v="16747" actId="1076"/>
          <ac:picMkLst>
            <pc:docMk/>
            <pc:sldMk cId="2809243261" sldId="302"/>
            <ac:picMk id="24" creationId="{B6D4C1B1-552B-0FC5-6A62-AD8B490A2438}"/>
          </ac:picMkLst>
        </pc:picChg>
        <pc:picChg chg="add mod">
          <ac:chgData name="Ahmed A" userId="37cbb6571667a5a4" providerId="LiveId" clId="{3D7CF16B-9403-47A0-BD4D-B23DBC87B717}" dt="2024-01-13T01:39:27.570" v="16750" actId="1076"/>
          <ac:picMkLst>
            <pc:docMk/>
            <pc:sldMk cId="2809243261" sldId="302"/>
            <ac:picMk id="25" creationId="{86E22BF8-886F-CD75-84F0-A6FAF9991850}"/>
          </ac:picMkLst>
        </pc:picChg>
      </pc:sldChg>
      <pc:sldChg chg="addSp modSp add mod ord modTransition">
        <pc:chgData name="Ahmed A" userId="37cbb6571667a5a4" providerId="LiveId" clId="{3D7CF16B-9403-47A0-BD4D-B23DBC87B717}" dt="2024-01-13T01:35:49.173" v="16717" actId="1076"/>
        <pc:sldMkLst>
          <pc:docMk/>
          <pc:sldMk cId="97718184" sldId="303"/>
        </pc:sldMkLst>
        <pc:spChg chg="mod">
          <ac:chgData name="Ahmed A" userId="37cbb6571667a5a4" providerId="LiveId" clId="{3D7CF16B-9403-47A0-BD4D-B23DBC87B717}" dt="2024-01-12T15:05:05.337" v="10150" actId="20577"/>
          <ac:spMkLst>
            <pc:docMk/>
            <pc:sldMk cId="97718184" sldId="303"/>
            <ac:spMk id="3" creationId="{125CC973-D684-C69D-7126-707632F56511}"/>
          </ac:spMkLst>
        </pc:spChg>
        <pc:picChg chg="add mod">
          <ac:chgData name="Ahmed A" userId="37cbb6571667a5a4" providerId="LiveId" clId="{3D7CF16B-9403-47A0-BD4D-B23DBC87B717}" dt="2024-01-13T01:35:42.676" v="16714" actId="1076"/>
          <ac:picMkLst>
            <pc:docMk/>
            <pc:sldMk cId="97718184" sldId="303"/>
            <ac:picMk id="4" creationId="{8828C6E3-2A97-679E-795A-2C0D8A436594}"/>
          </ac:picMkLst>
        </pc:picChg>
        <pc:picChg chg="add mod">
          <ac:chgData name="Ahmed A" userId="37cbb6571667a5a4" providerId="LiveId" clId="{3D7CF16B-9403-47A0-BD4D-B23DBC87B717}" dt="2024-01-13T01:35:45.511" v="16716" actId="1076"/>
          <ac:picMkLst>
            <pc:docMk/>
            <pc:sldMk cId="97718184" sldId="303"/>
            <ac:picMk id="5" creationId="{73930730-B5B6-54A6-8B49-7949A19B3ACA}"/>
          </ac:picMkLst>
        </pc:picChg>
        <pc:picChg chg="add mod">
          <ac:chgData name="Ahmed A" userId="37cbb6571667a5a4" providerId="LiveId" clId="{3D7CF16B-9403-47A0-BD4D-B23DBC87B717}" dt="2024-01-13T01:35:49.173" v="16717" actId="1076"/>
          <ac:picMkLst>
            <pc:docMk/>
            <pc:sldMk cId="97718184" sldId="303"/>
            <ac:picMk id="7" creationId="{6E39EDC7-C433-0EBD-1749-645C79311B0A}"/>
          </ac:picMkLst>
        </pc:picChg>
      </pc:sldChg>
      <pc:sldChg chg="add del">
        <pc:chgData name="Ahmed A" userId="37cbb6571667a5a4" providerId="LiveId" clId="{3D7CF16B-9403-47A0-BD4D-B23DBC87B717}" dt="2024-01-12T15:53:03.878" v="12943" actId="47"/>
        <pc:sldMkLst>
          <pc:docMk/>
          <pc:sldMk cId="3520351237" sldId="304"/>
        </pc:sldMkLst>
      </pc:sldChg>
      <pc:sldChg chg="addSp modSp add mod">
        <pc:chgData name="Ahmed A" userId="37cbb6571667a5a4" providerId="LiveId" clId="{3D7CF16B-9403-47A0-BD4D-B23DBC87B717}" dt="2024-01-12T18:41:52.221" v="15737"/>
        <pc:sldMkLst>
          <pc:docMk/>
          <pc:sldMk cId="3285948061" sldId="305"/>
        </pc:sldMkLst>
        <pc:spChg chg="mod">
          <ac:chgData name="Ahmed A" userId="37cbb6571667a5a4" providerId="LiveId" clId="{3D7CF16B-9403-47A0-BD4D-B23DBC87B717}" dt="2024-01-12T15:06:49.830" v="10556" actId="20577"/>
          <ac:spMkLst>
            <pc:docMk/>
            <pc:sldMk cId="3285948061" sldId="305"/>
            <ac:spMk id="7" creationId="{7DEDBB28-C81D-0999-03F0-34E7039E14D7}"/>
          </ac:spMkLst>
        </pc:spChg>
        <pc:spChg chg="mod">
          <ac:chgData name="Ahmed A" userId="37cbb6571667a5a4" providerId="LiveId" clId="{3D7CF16B-9403-47A0-BD4D-B23DBC87B717}" dt="2024-01-12T15:51:04.781" v="12673" actId="20577"/>
          <ac:spMkLst>
            <pc:docMk/>
            <pc:sldMk cId="3285948061" sldId="305"/>
            <ac:spMk id="8" creationId="{7E911470-EF48-6277-A1AF-9A44CAF8CBB5}"/>
          </ac:spMkLst>
        </pc:spChg>
        <pc:picChg chg="add mod">
          <ac:chgData name="Ahmed A" userId="37cbb6571667a5a4" providerId="LiveId" clId="{3D7CF16B-9403-47A0-BD4D-B23DBC87B717}" dt="2024-01-12T18:41:52.221" v="15737"/>
          <ac:picMkLst>
            <pc:docMk/>
            <pc:sldMk cId="3285948061" sldId="305"/>
            <ac:picMk id="3" creationId="{C1AB097B-8F92-032A-B443-A1A0EA353A6F}"/>
          </ac:picMkLst>
        </pc:picChg>
        <pc:picChg chg="add mod">
          <ac:chgData name="Ahmed A" userId="37cbb6571667a5a4" providerId="LiveId" clId="{3D7CF16B-9403-47A0-BD4D-B23DBC87B717}" dt="2024-01-12T18:41:52.221" v="15737"/>
          <ac:picMkLst>
            <pc:docMk/>
            <pc:sldMk cId="3285948061" sldId="305"/>
            <ac:picMk id="4" creationId="{A15A01FF-208E-27C6-4EEA-29DB1C344135}"/>
          </ac:picMkLst>
        </pc:picChg>
        <pc:picChg chg="add mod">
          <ac:chgData name="Ahmed A" userId="37cbb6571667a5a4" providerId="LiveId" clId="{3D7CF16B-9403-47A0-BD4D-B23DBC87B717}" dt="2024-01-12T18:41:52.221" v="15737"/>
          <ac:picMkLst>
            <pc:docMk/>
            <pc:sldMk cId="3285948061" sldId="305"/>
            <ac:picMk id="5" creationId="{881B419E-F40D-2BB2-CD5C-828AB639B222}"/>
          </ac:picMkLst>
        </pc:picChg>
        <pc:picChg chg="add mod">
          <ac:chgData name="Ahmed A" userId="37cbb6571667a5a4" providerId="LiveId" clId="{3D7CF16B-9403-47A0-BD4D-B23DBC87B717}" dt="2024-01-12T18:41:52.221" v="15737"/>
          <ac:picMkLst>
            <pc:docMk/>
            <pc:sldMk cId="3285948061" sldId="305"/>
            <ac:picMk id="6" creationId="{27F4D1A9-2F15-5333-0B1A-A09D4A8440EA}"/>
          </ac:picMkLst>
        </pc:picChg>
        <pc:picChg chg="add mod">
          <ac:chgData name="Ahmed A" userId="37cbb6571667a5a4" providerId="LiveId" clId="{3D7CF16B-9403-47A0-BD4D-B23DBC87B717}" dt="2024-01-12T18:41:52.221" v="15737"/>
          <ac:picMkLst>
            <pc:docMk/>
            <pc:sldMk cId="3285948061" sldId="305"/>
            <ac:picMk id="9" creationId="{49D48586-8C08-CA86-7F5D-0770581506C8}"/>
          </ac:picMkLst>
        </pc:picChg>
        <pc:picChg chg="add mod">
          <ac:chgData name="Ahmed A" userId="37cbb6571667a5a4" providerId="LiveId" clId="{3D7CF16B-9403-47A0-BD4D-B23DBC87B717}" dt="2024-01-12T18:41:52.221" v="15737"/>
          <ac:picMkLst>
            <pc:docMk/>
            <pc:sldMk cId="3285948061" sldId="305"/>
            <ac:picMk id="10" creationId="{01E45251-8D79-26A0-F0B9-BC6E3B1F6FB6}"/>
          </ac:picMkLst>
        </pc:picChg>
        <pc:picChg chg="add mod">
          <ac:chgData name="Ahmed A" userId="37cbb6571667a5a4" providerId="LiveId" clId="{3D7CF16B-9403-47A0-BD4D-B23DBC87B717}" dt="2024-01-12T18:41:52.221" v="15737"/>
          <ac:picMkLst>
            <pc:docMk/>
            <pc:sldMk cId="3285948061" sldId="305"/>
            <ac:picMk id="11" creationId="{55C867FE-7E12-C6B3-8261-49653E4CFC02}"/>
          </ac:picMkLst>
        </pc:picChg>
        <pc:picChg chg="add mod">
          <ac:chgData name="Ahmed A" userId="37cbb6571667a5a4" providerId="LiveId" clId="{3D7CF16B-9403-47A0-BD4D-B23DBC87B717}" dt="2024-01-12T18:41:52.221" v="15737"/>
          <ac:picMkLst>
            <pc:docMk/>
            <pc:sldMk cId="3285948061" sldId="305"/>
            <ac:picMk id="12" creationId="{DF90F541-7EB6-B2B2-4680-3DC30A24DB2D}"/>
          </ac:picMkLst>
        </pc:picChg>
        <pc:picChg chg="add mod">
          <ac:chgData name="Ahmed A" userId="37cbb6571667a5a4" providerId="LiveId" clId="{3D7CF16B-9403-47A0-BD4D-B23DBC87B717}" dt="2024-01-12T18:41:52.221" v="15737"/>
          <ac:picMkLst>
            <pc:docMk/>
            <pc:sldMk cId="3285948061" sldId="305"/>
            <ac:picMk id="13" creationId="{CFC8F64E-80A0-E42A-4996-C613178D8794}"/>
          </ac:picMkLst>
        </pc:picChg>
        <pc:picChg chg="add mod">
          <ac:chgData name="Ahmed A" userId="37cbb6571667a5a4" providerId="LiveId" clId="{3D7CF16B-9403-47A0-BD4D-B23DBC87B717}" dt="2024-01-12T18:41:52.221" v="15737"/>
          <ac:picMkLst>
            <pc:docMk/>
            <pc:sldMk cId="3285948061" sldId="305"/>
            <ac:picMk id="14" creationId="{C19B8B74-06D5-89BB-EFE3-BDE7732C24FD}"/>
          </ac:picMkLst>
        </pc:picChg>
        <pc:picChg chg="add mod">
          <ac:chgData name="Ahmed A" userId="37cbb6571667a5a4" providerId="LiveId" clId="{3D7CF16B-9403-47A0-BD4D-B23DBC87B717}" dt="2024-01-12T18:41:52.221" v="15737"/>
          <ac:picMkLst>
            <pc:docMk/>
            <pc:sldMk cId="3285948061" sldId="305"/>
            <ac:picMk id="15" creationId="{5BA5F052-8239-5279-EA54-6D9BBF5D4ECF}"/>
          </ac:picMkLst>
        </pc:picChg>
        <pc:picChg chg="add mod">
          <ac:chgData name="Ahmed A" userId="37cbb6571667a5a4" providerId="LiveId" clId="{3D7CF16B-9403-47A0-BD4D-B23DBC87B717}" dt="2024-01-12T18:41:52.221" v="15737"/>
          <ac:picMkLst>
            <pc:docMk/>
            <pc:sldMk cId="3285948061" sldId="305"/>
            <ac:picMk id="16" creationId="{3D587A6D-28DB-65ED-03FE-0F9A13FE1C2B}"/>
          </ac:picMkLst>
        </pc:picChg>
        <pc:picChg chg="add mod">
          <ac:chgData name="Ahmed A" userId="37cbb6571667a5a4" providerId="LiveId" clId="{3D7CF16B-9403-47A0-BD4D-B23DBC87B717}" dt="2024-01-12T18:41:52.221" v="15737"/>
          <ac:picMkLst>
            <pc:docMk/>
            <pc:sldMk cId="3285948061" sldId="305"/>
            <ac:picMk id="17" creationId="{84FCAF4E-A226-E810-1E0D-F536AFEF6DC2}"/>
          </ac:picMkLst>
        </pc:picChg>
        <pc:picChg chg="add mod">
          <ac:chgData name="Ahmed A" userId="37cbb6571667a5a4" providerId="LiveId" clId="{3D7CF16B-9403-47A0-BD4D-B23DBC87B717}" dt="2024-01-12T18:41:52.221" v="15737"/>
          <ac:picMkLst>
            <pc:docMk/>
            <pc:sldMk cId="3285948061" sldId="305"/>
            <ac:picMk id="18" creationId="{BC8CB7B1-8542-1FB5-887A-584955103701}"/>
          </ac:picMkLst>
        </pc:picChg>
      </pc:sldChg>
      <pc:sldChg chg="addSp delSp modSp add mod">
        <pc:chgData name="Ahmed A" userId="37cbb6571667a5a4" providerId="LiveId" clId="{3D7CF16B-9403-47A0-BD4D-B23DBC87B717}" dt="2024-01-12T15:48:48.328" v="12342" actId="1076"/>
        <pc:sldMkLst>
          <pc:docMk/>
          <pc:sldMk cId="698572111" sldId="306"/>
        </pc:sldMkLst>
        <pc:spChg chg="mod">
          <ac:chgData name="Ahmed A" userId="37cbb6571667a5a4" providerId="LiveId" clId="{3D7CF16B-9403-47A0-BD4D-B23DBC87B717}" dt="2024-01-12T15:26:22.117" v="11059"/>
          <ac:spMkLst>
            <pc:docMk/>
            <pc:sldMk cId="698572111" sldId="306"/>
            <ac:spMk id="4" creationId="{4CE46E94-59BD-CDB1-1653-71ADB741F8D7}"/>
          </ac:spMkLst>
        </pc:spChg>
        <pc:spChg chg="mod">
          <ac:chgData name="Ahmed A" userId="37cbb6571667a5a4" providerId="LiveId" clId="{3D7CF16B-9403-47A0-BD4D-B23DBC87B717}" dt="2024-01-12T15:26:22.117" v="11059"/>
          <ac:spMkLst>
            <pc:docMk/>
            <pc:sldMk cId="698572111" sldId="306"/>
            <ac:spMk id="5" creationId="{EB49C4D5-C805-9E8B-5003-4BC4E410ED49}"/>
          </ac:spMkLst>
        </pc:spChg>
        <pc:spChg chg="mod">
          <ac:chgData name="Ahmed A" userId="37cbb6571667a5a4" providerId="LiveId" clId="{3D7CF16B-9403-47A0-BD4D-B23DBC87B717}" dt="2024-01-12T15:32:13.785" v="11563" actId="20577"/>
          <ac:spMkLst>
            <pc:docMk/>
            <pc:sldMk cId="698572111" sldId="306"/>
            <ac:spMk id="7" creationId="{7DEDBB28-C81D-0999-03F0-34E7039E14D7}"/>
          </ac:spMkLst>
        </pc:spChg>
        <pc:spChg chg="del">
          <ac:chgData name="Ahmed A" userId="37cbb6571667a5a4" providerId="LiveId" clId="{3D7CF16B-9403-47A0-BD4D-B23DBC87B717}" dt="2024-01-12T15:22:35.199" v="11057" actId="478"/>
          <ac:spMkLst>
            <pc:docMk/>
            <pc:sldMk cId="698572111" sldId="306"/>
            <ac:spMk id="8" creationId="{7E911470-EF48-6277-A1AF-9A44CAF8CBB5}"/>
          </ac:spMkLst>
        </pc:spChg>
        <pc:spChg chg="mod">
          <ac:chgData name="Ahmed A" userId="37cbb6571667a5a4" providerId="LiveId" clId="{3D7CF16B-9403-47A0-BD4D-B23DBC87B717}" dt="2024-01-12T15:26:22.117" v="11059"/>
          <ac:spMkLst>
            <pc:docMk/>
            <pc:sldMk cId="698572111" sldId="306"/>
            <ac:spMk id="9" creationId="{C5C5A48E-202D-B912-76FE-5D293D999370}"/>
          </ac:spMkLst>
        </pc:spChg>
        <pc:spChg chg="mod">
          <ac:chgData name="Ahmed A" userId="37cbb6571667a5a4" providerId="LiveId" clId="{3D7CF16B-9403-47A0-BD4D-B23DBC87B717}" dt="2024-01-12T15:26:22.117" v="11059"/>
          <ac:spMkLst>
            <pc:docMk/>
            <pc:sldMk cId="698572111" sldId="306"/>
            <ac:spMk id="10" creationId="{A8B164E4-1B97-D680-118F-BD813EBB00BA}"/>
          </ac:spMkLst>
        </pc:spChg>
        <pc:spChg chg="mod">
          <ac:chgData name="Ahmed A" userId="37cbb6571667a5a4" providerId="LiveId" clId="{3D7CF16B-9403-47A0-BD4D-B23DBC87B717}" dt="2024-01-12T15:26:22.117" v="11059"/>
          <ac:spMkLst>
            <pc:docMk/>
            <pc:sldMk cId="698572111" sldId="306"/>
            <ac:spMk id="11" creationId="{E2272BB9-C6A9-DC96-236A-2414E72DDB5F}"/>
          </ac:spMkLst>
        </pc:spChg>
        <pc:spChg chg="mod">
          <ac:chgData name="Ahmed A" userId="37cbb6571667a5a4" providerId="LiveId" clId="{3D7CF16B-9403-47A0-BD4D-B23DBC87B717}" dt="2024-01-12T15:26:22.117" v="11059"/>
          <ac:spMkLst>
            <pc:docMk/>
            <pc:sldMk cId="698572111" sldId="306"/>
            <ac:spMk id="12" creationId="{9CB1B513-C4AF-2EFF-2EFD-0B64784FCBC3}"/>
          </ac:spMkLst>
        </pc:spChg>
        <pc:spChg chg="mod">
          <ac:chgData name="Ahmed A" userId="37cbb6571667a5a4" providerId="LiveId" clId="{3D7CF16B-9403-47A0-BD4D-B23DBC87B717}" dt="2024-01-12T15:26:22.117" v="11059"/>
          <ac:spMkLst>
            <pc:docMk/>
            <pc:sldMk cId="698572111" sldId="306"/>
            <ac:spMk id="13" creationId="{87802A1C-F277-C735-8345-2EBA679E36AF}"/>
          </ac:spMkLst>
        </pc:spChg>
        <pc:spChg chg="mod">
          <ac:chgData name="Ahmed A" userId="37cbb6571667a5a4" providerId="LiveId" clId="{3D7CF16B-9403-47A0-BD4D-B23DBC87B717}" dt="2024-01-12T15:26:22.117" v="11059"/>
          <ac:spMkLst>
            <pc:docMk/>
            <pc:sldMk cId="698572111" sldId="306"/>
            <ac:spMk id="14" creationId="{56FD9389-1FDB-9372-147D-D47AF31FF119}"/>
          </ac:spMkLst>
        </pc:spChg>
        <pc:spChg chg="mod">
          <ac:chgData name="Ahmed A" userId="37cbb6571667a5a4" providerId="LiveId" clId="{3D7CF16B-9403-47A0-BD4D-B23DBC87B717}" dt="2024-01-12T15:26:22.117" v="11059"/>
          <ac:spMkLst>
            <pc:docMk/>
            <pc:sldMk cId="698572111" sldId="306"/>
            <ac:spMk id="16" creationId="{99A70CC2-AAEE-BE01-9D3A-D441C0CBD62F}"/>
          </ac:spMkLst>
        </pc:spChg>
        <pc:spChg chg="mod">
          <ac:chgData name="Ahmed A" userId="37cbb6571667a5a4" providerId="LiveId" clId="{3D7CF16B-9403-47A0-BD4D-B23DBC87B717}" dt="2024-01-12T15:26:22.117" v="11059"/>
          <ac:spMkLst>
            <pc:docMk/>
            <pc:sldMk cId="698572111" sldId="306"/>
            <ac:spMk id="17" creationId="{BAD95A6E-7BFE-02CE-BCEF-3F4383EEBA83}"/>
          </ac:spMkLst>
        </pc:spChg>
        <pc:spChg chg="mod">
          <ac:chgData name="Ahmed A" userId="37cbb6571667a5a4" providerId="LiveId" clId="{3D7CF16B-9403-47A0-BD4D-B23DBC87B717}" dt="2024-01-12T15:26:22.117" v="11059"/>
          <ac:spMkLst>
            <pc:docMk/>
            <pc:sldMk cId="698572111" sldId="306"/>
            <ac:spMk id="18" creationId="{50D1FC86-CB43-169B-DE81-79D7B990BECD}"/>
          </ac:spMkLst>
        </pc:spChg>
        <pc:spChg chg="mod">
          <ac:chgData name="Ahmed A" userId="37cbb6571667a5a4" providerId="LiveId" clId="{3D7CF16B-9403-47A0-BD4D-B23DBC87B717}" dt="2024-01-12T15:26:22.117" v="11059"/>
          <ac:spMkLst>
            <pc:docMk/>
            <pc:sldMk cId="698572111" sldId="306"/>
            <ac:spMk id="19" creationId="{B356E069-E37D-902A-AF63-7A744E084B56}"/>
          </ac:spMkLst>
        </pc:spChg>
        <pc:spChg chg="mod">
          <ac:chgData name="Ahmed A" userId="37cbb6571667a5a4" providerId="LiveId" clId="{3D7CF16B-9403-47A0-BD4D-B23DBC87B717}" dt="2024-01-12T15:26:22.117" v="11059"/>
          <ac:spMkLst>
            <pc:docMk/>
            <pc:sldMk cId="698572111" sldId="306"/>
            <ac:spMk id="20" creationId="{B304711D-D165-230E-BA86-8877A566D815}"/>
          </ac:spMkLst>
        </pc:spChg>
        <pc:spChg chg="mod">
          <ac:chgData name="Ahmed A" userId="37cbb6571667a5a4" providerId="LiveId" clId="{3D7CF16B-9403-47A0-BD4D-B23DBC87B717}" dt="2024-01-12T15:26:22.117" v="11059"/>
          <ac:spMkLst>
            <pc:docMk/>
            <pc:sldMk cId="698572111" sldId="306"/>
            <ac:spMk id="22" creationId="{160FAD34-E6C5-23E4-F0F7-24F9DE8CBC7E}"/>
          </ac:spMkLst>
        </pc:spChg>
        <pc:spChg chg="mod">
          <ac:chgData name="Ahmed A" userId="37cbb6571667a5a4" providerId="LiveId" clId="{3D7CF16B-9403-47A0-BD4D-B23DBC87B717}" dt="2024-01-12T15:26:22.117" v="11059"/>
          <ac:spMkLst>
            <pc:docMk/>
            <pc:sldMk cId="698572111" sldId="306"/>
            <ac:spMk id="23" creationId="{9A28BB84-64C0-F86F-7D9E-E666D66D5720}"/>
          </ac:spMkLst>
        </pc:spChg>
        <pc:spChg chg="mod">
          <ac:chgData name="Ahmed A" userId="37cbb6571667a5a4" providerId="LiveId" clId="{3D7CF16B-9403-47A0-BD4D-B23DBC87B717}" dt="2024-01-12T15:26:22.117" v="11059"/>
          <ac:spMkLst>
            <pc:docMk/>
            <pc:sldMk cId="698572111" sldId="306"/>
            <ac:spMk id="24" creationId="{984B1873-4E75-863A-B83B-B0B35D8EE0F4}"/>
          </ac:spMkLst>
        </pc:spChg>
        <pc:spChg chg="mod">
          <ac:chgData name="Ahmed A" userId="37cbb6571667a5a4" providerId="LiveId" clId="{3D7CF16B-9403-47A0-BD4D-B23DBC87B717}" dt="2024-01-12T15:26:22.117" v="11059"/>
          <ac:spMkLst>
            <pc:docMk/>
            <pc:sldMk cId="698572111" sldId="306"/>
            <ac:spMk id="25" creationId="{7526FE42-A9D3-D472-3949-2167842783D5}"/>
          </ac:spMkLst>
        </pc:spChg>
        <pc:spChg chg="mod">
          <ac:chgData name="Ahmed A" userId="37cbb6571667a5a4" providerId="LiveId" clId="{3D7CF16B-9403-47A0-BD4D-B23DBC87B717}" dt="2024-01-12T15:26:22.117" v="11059"/>
          <ac:spMkLst>
            <pc:docMk/>
            <pc:sldMk cId="698572111" sldId="306"/>
            <ac:spMk id="26" creationId="{866AFD3F-2094-0323-E7F8-36665C9263F0}"/>
          </ac:spMkLst>
        </pc:spChg>
        <pc:spChg chg="mod">
          <ac:chgData name="Ahmed A" userId="37cbb6571667a5a4" providerId="LiveId" clId="{3D7CF16B-9403-47A0-BD4D-B23DBC87B717}" dt="2024-01-12T15:26:22.117" v="11059"/>
          <ac:spMkLst>
            <pc:docMk/>
            <pc:sldMk cId="698572111" sldId="306"/>
            <ac:spMk id="28" creationId="{DC1895D8-9DA3-66E7-9477-618528C4F9A4}"/>
          </ac:spMkLst>
        </pc:spChg>
        <pc:spChg chg="mod">
          <ac:chgData name="Ahmed A" userId="37cbb6571667a5a4" providerId="LiveId" clId="{3D7CF16B-9403-47A0-BD4D-B23DBC87B717}" dt="2024-01-12T15:26:22.117" v="11059"/>
          <ac:spMkLst>
            <pc:docMk/>
            <pc:sldMk cId="698572111" sldId="306"/>
            <ac:spMk id="29" creationId="{3DDE74D6-3739-B90A-C147-4840A0F6DC30}"/>
          </ac:spMkLst>
        </pc:spChg>
        <pc:spChg chg="mod">
          <ac:chgData name="Ahmed A" userId="37cbb6571667a5a4" providerId="LiveId" clId="{3D7CF16B-9403-47A0-BD4D-B23DBC87B717}" dt="2024-01-12T15:26:22.117" v="11059"/>
          <ac:spMkLst>
            <pc:docMk/>
            <pc:sldMk cId="698572111" sldId="306"/>
            <ac:spMk id="30" creationId="{5D7EDFEC-0297-FD56-16CD-99B8F51777C5}"/>
          </ac:spMkLst>
        </pc:spChg>
        <pc:spChg chg="mod">
          <ac:chgData name="Ahmed A" userId="37cbb6571667a5a4" providerId="LiveId" clId="{3D7CF16B-9403-47A0-BD4D-B23DBC87B717}" dt="2024-01-12T15:26:22.117" v="11059"/>
          <ac:spMkLst>
            <pc:docMk/>
            <pc:sldMk cId="698572111" sldId="306"/>
            <ac:spMk id="31" creationId="{DFB0C8F4-6A5E-B7C0-4C61-3A07B0891878}"/>
          </ac:spMkLst>
        </pc:spChg>
        <pc:spChg chg="mod">
          <ac:chgData name="Ahmed A" userId="37cbb6571667a5a4" providerId="LiveId" clId="{3D7CF16B-9403-47A0-BD4D-B23DBC87B717}" dt="2024-01-12T15:26:22.117" v="11059"/>
          <ac:spMkLst>
            <pc:docMk/>
            <pc:sldMk cId="698572111" sldId="306"/>
            <ac:spMk id="32" creationId="{9CFE8E00-2098-638E-C7A7-C3640268814C}"/>
          </ac:spMkLst>
        </pc:spChg>
        <pc:spChg chg="mod">
          <ac:chgData name="Ahmed A" userId="37cbb6571667a5a4" providerId="LiveId" clId="{3D7CF16B-9403-47A0-BD4D-B23DBC87B717}" dt="2024-01-12T15:26:22.117" v="11059"/>
          <ac:spMkLst>
            <pc:docMk/>
            <pc:sldMk cId="698572111" sldId="306"/>
            <ac:spMk id="33" creationId="{E4E09EC4-2549-6A55-283E-69C6E497138F}"/>
          </ac:spMkLst>
        </pc:spChg>
        <pc:spChg chg="mod">
          <ac:chgData name="Ahmed A" userId="37cbb6571667a5a4" providerId="LiveId" clId="{3D7CF16B-9403-47A0-BD4D-B23DBC87B717}" dt="2024-01-12T15:26:22.117" v="11059"/>
          <ac:spMkLst>
            <pc:docMk/>
            <pc:sldMk cId="698572111" sldId="306"/>
            <ac:spMk id="34" creationId="{11467168-A428-319C-231D-E354E566EC3C}"/>
          </ac:spMkLst>
        </pc:spChg>
        <pc:spChg chg="mod">
          <ac:chgData name="Ahmed A" userId="37cbb6571667a5a4" providerId="LiveId" clId="{3D7CF16B-9403-47A0-BD4D-B23DBC87B717}" dt="2024-01-12T15:26:22.117" v="11059"/>
          <ac:spMkLst>
            <pc:docMk/>
            <pc:sldMk cId="698572111" sldId="306"/>
            <ac:spMk id="35" creationId="{CCEF57BD-64EF-EDF9-064A-411141751C03}"/>
          </ac:spMkLst>
        </pc:spChg>
        <pc:spChg chg="mod">
          <ac:chgData name="Ahmed A" userId="37cbb6571667a5a4" providerId="LiveId" clId="{3D7CF16B-9403-47A0-BD4D-B23DBC87B717}" dt="2024-01-12T15:26:22.117" v="11059"/>
          <ac:spMkLst>
            <pc:docMk/>
            <pc:sldMk cId="698572111" sldId="306"/>
            <ac:spMk id="36" creationId="{129637B4-C149-BC5E-8D91-410A573313DA}"/>
          </ac:spMkLst>
        </pc:spChg>
        <pc:spChg chg="mod">
          <ac:chgData name="Ahmed A" userId="37cbb6571667a5a4" providerId="LiveId" clId="{3D7CF16B-9403-47A0-BD4D-B23DBC87B717}" dt="2024-01-12T15:26:22.117" v="11059"/>
          <ac:spMkLst>
            <pc:docMk/>
            <pc:sldMk cId="698572111" sldId="306"/>
            <ac:spMk id="37" creationId="{A75A5C91-4028-9CF4-44C9-858231D544A0}"/>
          </ac:spMkLst>
        </pc:spChg>
        <pc:spChg chg="mod">
          <ac:chgData name="Ahmed A" userId="37cbb6571667a5a4" providerId="LiveId" clId="{3D7CF16B-9403-47A0-BD4D-B23DBC87B717}" dt="2024-01-12T15:26:22.117" v="11059"/>
          <ac:spMkLst>
            <pc:docMk/>
            <pc:sldMk cId="698572111" sldId="306"/>
            <ac:spMk id="38" creationId="{1D450678-D878-43C1-7206-AF9EEC70B36F}"/>
          </ac:spMkLst>
        </pc:spChg>
        <pc:spChg chg="mod">
          <ac:chgData name="Ahmed A" userId="37cbb6571667a5a4" providerId="LiveId" clId="{3D7CF16B-9403-47A0-BD4D-B23DBC87B717}" dt="2024-01-12T15:26:22.117" v="11059"/>
          <ac:spMkLst>
            <pc:docMk/>
            <pc:sldMk cId="698572111" sldId="306"/>
            <ac:spMk id="39" creationId="{F565F6AF-17D5-EC7A-1012-1F3D98828246}"/>
          </ac:spMkLst>
        </pc:spChg>
        <pc:spChg chg="mod">
          <ac:chgData name="Ahmed A" userId="37cbb6571667a5a4" providerId="LiveId" clId="{3D7CF16B-9403-47A0-BD4D-B23DBC87B717}" dt="2024-01-12T15:26:22.117" v="11059"/>
          <ac:spMkLst>
            <pc:docMk/>
            <pc:sldMk cId="698572111" sldId="306"/>
            <ac:spMk id="40" creationId="{B83C346E-F833-BC56-F619-DB13D874E46F}"/>
          </ac:spMkLst>
        </pc:spChg>
        <pc:spChg chg="mod">
          <ac:chgData name="Ahmed A" userId="37cbb6571667a5a4" providerId="LiveId" clId="{3D7CF16B-9403-47A0-BD4D-B23DBC87B717}" dt="2024-01-12T15:26:22.117" v="11059"/>
          <ac:spMkLst>
            <pc:docMk/>
            <pc:sldMk cId="698572111" sldId="306"/>
            <ac:spMk id="41" creationId="{A978C6C5-06CA-E176-CF9B-3B48D27EC3F4}"/>
          </ac:spMkLst>
        </pc:spChg>
        <pc:spChg chg="mod">
          <ac:chgData name="Ahmed A" userId="37cbb6571667a5a4" providerId="LiveId" clId="{3D7CF16B-9403-47A0-BD4D-B23DBC87B717}" dt="2024-01-12T15:26:22.117" v="11059"/>
          <ac:spMkLst>
            <pc:docMk/>
            <pc:sldMk cId="698572111" sldId="306"/>
            <ac:spMk id="42" creationId="{36A0E4E1-B918-56D2-EC42-1EB28B32A933}"/>
          </ac:spMkLst>
        </pc:spChg>
        <pc:spChg chg="mod">
          <ac:chgData name="Ahmed A" userId="37cbb6571667a5a4" providerId="LiveId" clId="{3D7CF16B-9403-47A0-BD4D-B23DBC87B717}" dt="2024-01-12T15:26:22.117" v="11059"/>
          <ac:spMkLst>
            <pc:docMk/>
            <pc:sldMk cId="698572111" sldId="306"/>
            <ac:spMk id="43" creationId="{356086BB-D478-D3BA-A678-D49D62D15DF7}"/>
          </ac:spMkLst>
        </pc:spChg>
        <pc:spChg chg="mod">
          <ac:chgData name="Ahmed A" userId="37cbb6571667a5a4" providerId="LiveId" clId="{3D7CF16B-9403-47A0-BD4D-B23DBC87B717}" dt="2024-01-12T15:26:22.117" v="11059"/>
          <ac:spMkLst>
            <pc:docMk/>
            <pc:sldMk cId="698572111" sldId="306"/>
            <ac:spMk id="44" creationId="{B871C5BB-07A4-3C74-3175-8D66DE41B0B3}"/>
          </ac:spMkLst>
        </pc:spChg>
        <pc:spChg chg="mod">
          <ac:chgData name="Ahmed A" userId="37cbb6571667a5a4" providerId="LiveId" clId="{3D7CF16B-9403-47A0-BD4D-B23DBC87B717}" dt="2024-01-12T15:26:22.117" v="11059"/>
          <ac:spMkLst>
            <pc:docMk/>
            <pc:sldMk cId="698572111" sldId="306"/>
            <ac:spMk id="45" creationId="{75884C7B-A3A9-6BD1-574B-7CCB1216C0F0}"/>
          </ac:spMkLst>
        </pc:spChg>
        <pc:spChg chg="mod">
          <ac:chgData name="Ahmed A" userId="37cbb6571667a5a4" providerId="LiveId" clId="{3D7CF16B-9403-47A0-BD4D-B23DBC87B717}" dt="2024-01-12T15:26:22.117" v="11059"/>
          <ac:spMkLst>
            <pc:docMk/>
            <pc:sldMk cId="698572111" sldId="306"/>
            <ac:spMk id="47" creationId="{5F86C704-1C93-1B57-536A-4FEC14EAF29C}"/>
          </ac:spMkLst>
        </pc:spChg>
        <pc:spChg chg="mod">
          <ac:chgData name="Ahmed A" userId="37cbb6571667a5a4" providerId="LiveId" clId="{3D7CF16B-9403-47A0-BD4D-B23DBC87B717}" dt="2024-01-12T15:26:22.117" v="11059"/>
          <ac:spMkLst>
            <pc:docMk/>
            <pc:sldMk cId="698572111" sldId="306"/>
            <ac:spMk id="48" creationId="{F288EEC1-53E0-51AF-C41D-54155CCAEC95}"/>
          </ac:spMkLst>
        </pc:spChg>
        <pc:spChg chg="mod">
          <ac:chgData name="Ahmed A" userId="37cbb6571667a5a4" providerId="LiveId" clId="{3D7CF16B-9403-47A0-BD4D-B23DBC87B717}" dt="2024-01-12T15:26:22.117" v="11059"/>
          <ac:spMkLst>
            <pc:docMk/>
            <pc:sldMk cId="698572111" sldId="306"/>
            <ac:spMk id="49" creationId="{244274E9-1E2B-623C-DED9-C33A0638239C}"/>
          </ac:spMkLst>
        </pc:spChg>
        <pc:spChg chg="mod">
          <ac:chgData name="Ahmed A" userId="37cbb6571667a5a4" providerId="LiveId" clId="{3D7CF16B-9403-47A0-BD4D-B23DBC87B717}" dt="2024-01-12T15:26:22.117" v="11059"/>
          <ac:spMkLst>
            <pc:docMk/>
            <pc:sldMk cId="698572111" sldId="306"/>
            <ac:spMk id="50" creationId="{0F942230-C297-C23C-4D22-2EFFB9F2D581}"/>
          </ac:spMkLst>
        </pc:spChg>
        <pc:spChg chg="mod">
          <ac:chgData name="Ahmed A" userId="37cbb6571667a5a4" providerId="LiveId" clId="{3D7CF16B-9403-47A0-BD4D-B23DBC87B717}" dt="2024-01-12T15:26:22.117" v="11059"/>
          <ac:spMkLst>
            <pc:docMk/>
            <pc:sldMk cId="698572111" sldId="306"/>
            <ac:spMk id="52" creationId="{2A00BCDB-D18B-4D4A-E346-2FCE64302716}"/>
          </ac:spMkLst>
        </pc:spChg>
        <pc:spChg chg="mod">
          <ac:chgData name="Ahmed A" userId="37cbb6571667a5a4" providerId="LiveId" clId="{3D7CF16B-9403-47A0-BD4D-B23DBC87B717}" dt="2024-01-12T15:26:22.117" v="11059"/>
          <ac:spMkLst>
            <pc:docMk/>
            <pc:sldMk cId="698572111" sldId="306"/>
            <ac:spMk id="53" creationId="{29B33A18-3576-31FF-6643-5057C5F56B95}"/>
          </ac:spMkLst>
        </pc:spChg>
        <pc:spChg chg="mod">
          <ac:chgData name="Ahmed A" userId="37cbb6571667a5a4" providerId="LiveId" clId="{3D7CF16B-9403-47A0-BD4D-B23DBC87B717}" dt="2024-01-12T15:26:22.117" v="11059"/>
          <ac:spMkLst>
            <pc:docMk/>
            <pc:sldMk cId="698572111" sldId="306"/>
            <ac:spMk id="54" creationId="{3C9AA049-1015-A081-0214-50E865E4338E}"/>
          </ac:spMkLst>
        </pc:spChg>
        <pc:spChg chg="mod">
          <ac:chgData name="Ahmed A" userId="37cbb6571667a5a4" providerId="LiveId" clId="{3D7CF16B-9403-47A0-BD4D-B23DBC87B717}" dt="2024-01-12T15:26:22.117" v="11059"/>
          <ac:spMkLst>
            <pc:docMk/>
            <pc:sldMk cId="698572111" sldId="306"/>
            <ac:spMk id="55" creationId="{6D4E6B9F-043F-840A-34E6-5C69FD10ED59}"/>
          </ac:spMkLst>
        </pc:spChg>
        <pc:spChg chg="mod">
          <ac:chgData name="Ahmed A" userId="37cbb6571667a5a4" providerId="LiveId" clId="{3D7CF16B-9403-47A0-BD4D-B23DBC87B717}" dt="2024-01-12T15:26:22.117" v="11059"/>
          <ac:spMkLst>
            <pc:docMk/>
            <pc:sldMk cId="698572111" sldId="306"/>
            <ac:spMk id="57" creationId="{E3B2C8BB-3886-8CDC-A0B4-B4F54096CAAE}"/>
          </ac:spMkLst>
        </pc:spChg>
        <pc:spChg chg="mod">
          <ac:chgData name="Ahmed A" userId="37cbb6571667a5a4" providerId="LiveId" clId="{3D7CF16B-9403-47A0-BD4D-B23DBC87B717}" dt="2024-01-12T15:26:22.117" v="11059"/>
          <ac:spMkLst>
            <pc:docMk/>
            <pc:sldMk cId="698572111" sldId="306"/>
            <ac:spMk id="58" creationId="{1A5A85F0-E993-5093-0BBE-AF53339F4F11}"/>
          </ac:spMkLst>
        </pc:spChg>
        <pc:spChg chg="mod">
          <ac:chgData name="Ahmed A" userId="37cbb6571667a5a4" providerId="LiveId" clId="{3D7CF16B-9403-47A0-BD4D-B23DBC87B717}" dt="2024-01-12T15:26:22.117" v="11059"/>
          <ac:spMkLst>
            <pc:docMk/>
            <pc:sldMk cId="698572111" sldId="306"/>
            <ac:spMk id="59" creationId="{42F40829-7DBC-4836-1B3D-FED7A45958EE}"/>
          </ac:spMkLst>
        </pc:spChg>
        <pc:spChg chg="mod">
          <ac:chgData name="Ahmed A" userId="37cbb6571667a5a4" providerId="LiveId" clId="{3D7CF16B-9403-47A0-BD4D-B23DBC87B717}" dt="2024-01-12T15:26:22.117" v="11059"/>
          <ac:spMkLst>
            <pc:docMk/>
            <pc:sldMk cId="698572111" sldId="306"/>
            <ac:spMk id="60" creationId="{BA08A11F-1E0E-86DA-9F61-250A8B35B40C}"/>
          </ac:spMkLst>
        </pc:spChg>
        <pc:spChg chg="mod">
          <ac:chgData name="Ahmed A" userId="37cbb6571667a5a4" providerId="LiveId" clId="{3D7CF16B-9403-47A0-BD4D-B23DBC87B717}" dt="2024-01-12T15:26:22.117" v="11059"/>
          <ac:spMkLst>
            <pc:docMk/>
            <pc:sldMk cId="698572111" sldId="306"/>
            <ac:spMk id="62" creationId="{430C3B12-8657-138D-F3EB-AB0D7CD25D83}"/>
          </ac:spMkLst>
        </pc:spChg>
        <pc:spChg chg="mod">
          <ac:chgData name="Ahmed A" userId="37cbb6571667a5a4" providerId="LiveId" clId="{3D7CF16B-9403-47A0-BD4D-B23DBC87B717}" dt="2024-01-12T15:26:22.117" v="11059"/>
          <ac:spMkLst>
            <pc:docMk/>
            <pc:sldMk cId="698572111" sldId="306"/>
            <ac:spMk id="63" creationId="{2195A091-F381-2A6C-C332-06F5B0ED9B04}"/>
          </ac:spMkLst>
        </pc:spChg>
        <pc:spChg chg="mod">
          <ac:chgData name="Ahmed A" userId="37cbb6571667a5a4" providerId="LiveId" clId="{3D7CF16B-9403-47A0-BD4D-B23DBC87B717}" dt="2024-01-12T15:26:22.117" v="11059"/>
          <ac:spMkLst>
            <pc:docMk/>
            <pc:sldMk cId="698572111" sldId="306"/>
            <ac:spMk id="64" creationId="{8A57C7AA-CD41-23B2-585B-1EFA97DFCF51}"/>
          </ac:spMkLst>
        </pc:spChg>
        <pc:spChg chg="mod">
          <ac:chgData name="Ahmed A" userId="37cbb6571667a5a4" providerId="LiveId" clId="{3D7CF16B-9403-47A0-BD4D-B23DBC87B717}" dt="2024-01-12T15:26:22.117" v="11059"/>
          <ac:spMkLst>
            <pc:docMk/>
            <pc:sldMk cId="698572111" sldId="306"/>
            <ac:spMk id="65" creationId="{CEEBD50E-371F-45D1-7703-1FF2E5897C06}"/>
          </ac:spMkLst>
        </pc:spChg>
        <pc:spChg chg="mod">
          <ac:chgData name="Ahmed A" userId="37cbb6571667a5a4" providerId="LiveId" clId="{3D7CF16B-9403-47A0-BD4D-B23DBC87B717}" dt="2024-01-12T15:28:04.192" v="11094" actId="208"/>
          <ac:spMkLst>
            <pc:docMk/>
            <pc:sldMk cId="698572111" sldId="306"/>
            <ac:spMk id="69" creationId="{3C7EEB64-A3DA-B3FE-B5BC-BCDFAB432EAA}"/>
          </ac:spMkLst>
        </pc:spChg>
        <pc:spChg chg="mod">
          <ac:chgData name="Ahmed A" userId="37cbb6571667a5a4" providerId="LiveId" clId="{3D7CF16B-9403-47A0-BD4D-B23DBC87B717}" dt="2024-01-12T15:26:48.593" v="11066"/>
          <ac:spMkLst>
            <pc:docMk/>
            <pc:sldMk cId="698572111" sldId="306"/>
            <ac:spMk id="70" creationId="{B17CCF67-2031-20C6-05A3-0E0B27507728}"/>
          </ac:spMkLst>
        </pc:spChg>
        <pc:spChg chg="mod">
          <ac:chgData name="Ahmed A" userId="37cbb6571667a5a4" providerId="LiveId" clId="{3D7CF16B-9403-47A0-BD4D-B23DBC87B717}" dt="2024-01-12T15:26:48.593" v="11066"/>
          <ac:spMkLst>
            <pc:docMk/>
            <pc:sldMk cId="698572111" sldId="306"/>
            <ac:spMk id="71" creationId="{D28BC5F7-8115-D971-3651-8C0639B9A881}"/>
          </ac:spMkLst>
        </pc:spChg>
        <pc:spChg chg="mod">
          <ac:chgData name="Ahmed A" userId="37cbb6571667a5a4" providerId="LiveId" clId="{3D7CF16B-9403-47A0-BD4D-B23DBC87B717}" dt="2024-01-12T15:26:48.593" v="11066"/>
          <ac:spMkLst>
            <pc:docMk/>
            <pc:sldMk cId="698572111" sldId="306"/>
            <ac:spMk id="72" creationId="{7B9DEF42-E7AA-F6A7-179D-5AD1D2805666}"/>
          </ac:spMkLst>
        </pc:spChg>
        <pc:spChg chg="mod">
          <ac:chgData name="Ahmed A" userId="37cbb6571667a5a4" providerId="LiveId" clId="{3D7CF16B-9403-47A0-BD4D-B23DBC87B717}" dt="2024-01-12T15:26:48.593" v="11066"/>
          <ac:spMkLst>
            <pc:docMk/>
            <pc:sldMk cId="698572111" sldId="306"/>
            <ac:spMk id="73" creationId="{0F3A755B-DB3B-F2E2-F5BF-DCFDA495F0C0}"/>
          </ac:spMkLst>
        </pc:spChg>
        <pc:spChg chg="mod">
          <ac:chgData name="Ahmed A" userId="37cbb6571667a5a4" providerId="LiveId" clId="{3D7CF16B-9403-47A0-BD4D-B23DBC87B717}" dt="2024-01-12T15:26:48.593" v="11066"/>
          <ac:spMkLst>
            <pc:docMk/>
            <pc:sldMk cId="698572111" sldId="306"/>
            <ac:spMk id="74" creationId="{2405BC70-E0FF-0323-228B-49EECE807241}"/>
          </ac:spMkLst>
        </pc:spChg>
        <pc:spChg chg="mod">
          <ac:chgData name="Ahmed A" userId="37cbb6571667a5a4" providerId="LiveId" clId="{3D7CF16B-9403-47A0-BD4D-B23DBC87B717}" dt="2024-01-12T15:28:39.674" v="11135" actId="20577"/>
          <ac:spMkLst>
            <pc:docMk/>
            <pc:sldMk cId="698572111" sldId="306"/>
            <ac:spMk id="75" creationId="{D1265A42-C37F-A8BB-3D0F-C8841F0D9C59}"/>
          </ac:spMkLst>
        </pc:spChg>
        <pc:spChg chg="mod">
          <ac:chgData name="Ahmed A" userId="37cbb6571667a5a4" providerId="LiveId" clId="{3D7CF16B-9403-47A0-BD4D-B23DBC87B717}" dt="2024-01-12T15:32:52.224" v="11645" actId="1076"/>
          <ac:spMkLst>
            <pc:docMk/>
            <pc:sldMk cId="698572111" sldId="306"/>
            <ac:spMk id="76" creationId="{65E1685F-DE52-121A-362B-046B69F5FFAF}"/>
          </ac:spMkLst>
        </pc:spChg>
        <pc:spChg chg="mod">
          <ac:chgData name="Ahmed A" userId="37cbb6571667a5a4" providerId="LiveId" clId="{3D7CF16B-9403-47A0-BD4D-B23DBC87B717}" dt="2024-01-12T15:27:51.573" v="11091" actId="208"/>
          <ac:spMkLst>
            <pc:docMk/>
            <pc:sldMk cId="698572111" sldId="306"/>
            <ac:spMk id="78" creationId="{E801D7E9-8B34-CD8D-BF7D-45061CCF5937}"/>
          </ac:spMkLst>
        </pc:spChg>
        <pc:spChg chg="mod">
          <ac:chgData name="Ahmed A" userId="37cbb6571667a5a4" providerId="LiveId" clId="{3D7CF16B-9403-47A0-BD4D-B23DBC87B717}" dt="2024-01-12T15:26:48.593" v="11066"/>
          <ac:spMkLst>
            <pc:docMk/>
            <pc:sldMk cId="698572111" sldId="306"/>
            <ac:spMk id="79" creationId="{CE4BB05D-FCE4-C4BE-B262-A40B7870244D}"/>
          </ac:spMkLst>
        </pc:spChg>
        <pc:spChg chg="mod">
          <ac:chgData name="Ahmed A" userId="37cbb6571667a5a4" providerId="LiveId" clId="{3D7CF16B-9403-47A0-BD4D-B23DBC87B717}" dt="2024-01-12T15:26:48.593" v="11066"/>
          <ac:spMkLst>
            <pc:docMk/>
            <pc:sldMk cId="698572111" sldId="306"/>
            <ac:spMk id="80" creationId="{91D21CCE-2528-7D6B-5056-BEDB9957CE95}"/>
          </ac:spMkLst>
        </pc:spChg>
        <pc:spChg chg="mod">
          <ac:chgData name="Ahmed A" userId="37cbb6571667a5a4" providerId="LiveId" clId="{3D7CF16B-9403-47A0-BD4D-B23DBC87B717}" dt="2024-01-12T15:26:48.593" v="11066"/>
          <ac:spMkLst>
            <pc:docMk/>
            <pc:sldMk cId="698572111" sldId="306"/>
            <ac:spMk id="81" creationId="{4B561CF2-F349-FED4-8466-F83221E5068F}"/>
          </ac:spMkLst>
        </pc:spChg>
        <pc:spChg chg="mod">
          <ac:chgData name="Ahmed A" userId="37cbb6571667a5a4" providerId="LiveId" clId="{3D7CF16B-9403-47A0-BD4D-B23DBC87B717}" dt="2024-01-12T15:26:48.593" v="11066"/>
          <ac:spMkLst>
            <pc:docMk/>
            <pc:sldMk cId="698572111" sldId="306"/>
            <ac:spMk id="82" creationId="{B74FD53F-F57B-8D86-25D1-8F82277E6388}"/>
          </ac:spMkLst>
        </pc:spChg>
        <pc:spChg chg="mod">
          <ac:chgData name="Ahmed A" userId="37cbb6571667a5a4" providerId="LiveId" clId="{3D7CF16B-9403-47A0-BD4D-B23DBC87B717}" dt="2024-01-12T15:26:48.593" v="11066"/>
          <ac:spMkLst>
            <pc:docMk/>
            <pc:sldMk cId="698572111" sldId="306"/>
            <ac:spMk id="83" creationId="{B04EA8ED-764A-190E-8129-8B307A39C769}"/>
          </ac:spMkLst>
        </pc:spChg>
        <pc:spChg chg="mod">
          <ac:chgData name="Ahmed A" userId="37cbb6571667a5a4" providerId="LiveId" clId="{3D7CF16B-9403-47A0-BD4D-B23DBC87B717}" dt="2024-01-12T15:28:46.813" v="11140" actId="20577"/>
          <ac:spMkLst>
            <pc:docMk/>
            <pc:sldMk cId="698572111" sldId="306"/>
            <ac:spMk id="84" creationId="{404DE756-8805-718B-2FF9-194A19C9C3A8}"/>
          </ac:spMkLst>
        </pc:spChg>
        <pc:spChg chg="mod">
          <ac:chgData name="Ahmed A" userId="37cbb6571667a5a4" providerId="LiveId" clId="{3D7CF16B-9403-47A0-BD4D-B23DBC87B717}" dt="2024-01-12T15:31:49.476" v="11545" actId="1076"/>
          <ac:spMkLst>
            <pc:docMk/>
            <pc:sldMk cId="698572111" sldId="306"/>
            <ac:spMk id="85" creationId="{33EC4358-BBE9-45A7-71CC-7F6EE2ED30F5}"/>
          </ac:spMkLst>
        </pc:spChg>
        <pc:spChg chg="mod">
          <ac:chgData name="Ahmed A" userId="37cbb6571667a5a4" providerId="LiveId" clId="{3D7CF16B-9403-47A0-BD4D-B23DBC87B717}" dt="2024-01-12T15:28:01.645" v="11093" actId="208"/>
          <ac:spMkLst>
            <pc:docMk/>
            <pc:sldMk cId="698572111" sldId="306"/>
            <ac:spMk id="87" creationId="{27D4A244-7606-833E-D7F4-B68E3EF71544}"/>
          </ac:spMkLst>
        </pc:spChg>
        <pc:spChg chg="mod">
          <ac:chgData name="Ahmed A" userId="37cbb6571667a5a4" providerId="LiveId" clId="{3D7CF16B-9403-47A0-BD4D-B23DBC87B717}" dt="2024-01-12T15:26:48.593" v="11066"/>
          <ac:spMkLst>
            <pc:docMk/>
            <pc:sldMk cId="698572111" sldId="306"/>
            <ac:spMk id="88" creationId="{9BE556E2-B96C-D002-2E04-614F4E11D897}"/>
          </ac:spMkLst>
        </pc:spChg>
        <pc:spChg chg="mod">
          <ac:chgData name="Ahmed A" userId="37cbb6571667a5a4" providerId="LiveId" clId="{3D7CF16B-9403-47A0-BD4D-B23DBC87B717}" dt="2024-01-12T15:26:48.593" v="11066"/>
          <ac:spMkLst>
            <pc:docMk/>
            <pc:sldMk cId="698572111" sldId="306"/>
            <ac:spMk id="89" creationId="{1E3B34C8-B469-48A9-8D15-8AD2E4A03DAA}"/>
          </ac:spMkLst>
        </pc:spChg>
        <pc:spChg chg="mod">
          <ac:chgData name="Ahmed A" userId="37cbb6571667a5a4" providerId="LiveId" clId="{3D7CF16B-9403-47A0-BD4D-B23DBC87B717}" dt="2024-01-12T15:26:48.593" v="11066"/>
          <ac:spMkLst>
            <pc:docMk/>
            <pc:sldMk cId="698572111" sldId="306"/>
            <ac:spMk id="90" creationId="{6CEB7693-1D62-44BF-7E11-F714D8E1D9B2}"/>
          </ac:spMkLst>
        </pc:spChg>
        <pc:spChg chg="mod">
          <ac:chgData name="Ahmed A" userId="37cbb6571667a5a4" providerId="LiveId" clId="{3D7CF16B-9403-47A0-BD4D-B23DBC87B717}" dt="2024-01-12T15:26:48.593" v="11066"/>
          <ac:spMkLst>
            <pc:docMk/>
            <pc:sldMk cId="698572111" sldId="306"/>
            <ac:spMk id="91" creationId="{70498FC8-50CC-EC94-9DA7-3160247D8E93}"/>
          </ac:spMkLst>
        </pc:spChg>
        <pc:spChg chg="mod">
          <ac:chgData name="Ahmed A" userId="37cbb6571667a5a4" providerId="LiveId" clId="{3D7CF16B-9403-47A0-BD4D-B23DBC87B717}" dt="2024-01-12T15:26:48.593" v="11066"/>
          <ac:spMkLst>
            <pc:docMk/>
            <pc:sldMk cId="698572111" sldId="306"/>
            <ac:spMk id="92" creationId="{FBD586A0-49CB-9D46-43D9-8DC9278638B8}"/>
          </ac:spMkLst>
        </pc:spChg>
        <pc:spChg chg="mod">
          <ac:chgData name="Ahmed A" userId="37cbb6571667a5a4" providerId="LiveId" clId="{3D7CF16B-9403-47A0-BD4D-B23DBC87B717}" dt="2024-01-12T15:28:42.159" v="11136" actId="20577"/>
          <ac:spMkLst>
            <pc:docMk/>
            <pc:sldMk cId="698572111" sldId="306"/>
            <ac:spMk id="93" creationId="{A099E986-DDD6-6B72-DAC3-F2AB0DE7DA7F}"/>
          </ac:spMkLst>
        </pc:spChg>
        <pc:spChg chg="mod">
          <ac:chgData name="Ahmed A" userId="37cbb6571667a5a4" providerId="LiveId" clId="{3D7CF16B-9403-47A0-BD4D-B23DBC87B717}" dt="2024-01-12T15:30:54.720" v="11451" actId="20577"/>
          <ac:spMkLst>
            <pc:docMk/>
            <pc:sldMk cId="698572111" sldId="306"/>
            <ac:spMk id="94" creationId="{7F80D3C7-6C13-BC05-B165-E67A62E07B52}"/>
          </ac:spMkLst>
        </pc:spChg>
        <pc:spChg chg="mod">
          <ac:chgData name="Ahmed A" userId="37cbb6571667a5a4" providerId="LiveId" clId="{3D7CF16B-9403-47A0-BD4D-B23DBC87B717}" dt="2024-01-12T15:27:57.428" v="11092" actId="208"/>
          <ac:spMkLst>
            <pc:docMk/>
            <pc:sldMk cId="698572111" sldId="306"/>
            <ac:spMk id="96" creationId="{A5B72BB3-1083-9F1C-95C2-BF15155CAA29}"/>
          </ac:spMkLst>
        </pc:spChg>
        <pc:spChg chg="mod">
          <ac:chgData name="Ahmed A" userId="37cbb6571667a5a4" providerId="LiveId" clId="{3D7CF16B-9403-47A0-BD4D-B23DBC87B717}" dt="2024-01-12T15:26:48.593" v="11066"/>
          <ac:spMkLst>
            <pc:docMk/>
            <pc:sldMk cId="698572111" sldId="306"/>
            <ac:spMk id="97" creationId="{367E0152-8D9D-7E37-88CB-A57C27B0583D}"/>
          </ac:spMkLst>
        </pc:spChg>
        <pc:spChg chg="mod">
          <ac:chgData name="Ahmed A" userId="37cbb6571667a5a4" providerId="LiveId" clId="{3D7CF16B-9403-47A0-BD4D-B23DBC87B717}" dt="2024-01-12T15:26:48.593" v="11066"/>
          <ac:spMkLst>
            <pc:docMk/>
            <pc:sldMk cId="698572111" sldId="306"/>
            <ac:spMk id="98" creationId="{45573F23-FBAA-9FBA-3DC3-4D92001F1085}"/>
          </ac:spMkLst>
        </pc:spChg>
        <pc:spChg chg="mod">
          <ac:chgData name="Ahmed A" userId="37cbb6571667a5a4" providerId="LiveId" clId="{3D7CF16B-9403-47A0-BD4D-B23DBC87B717}" dt="2024-01-12T15:26:48.593" v="11066"/>
          <ac:spMkLst>
            <pc:docMk/>
            <pc:sldMk cId="698572111" sldId="306"/>
            <ac:spMk id="99" creationId="{D9F9B3C6-4C39-F2DA-F406-F270ED111526}"/>
          </ac:spMkLst>
        </pc:spChg>
        <pc:spChg chg="mod">
          <ac:chgData name="Ahmed A" userId="37cbb6571667a5a4" providerId="LiveId" clId="{3D7CF16B-9403-47A0-BD4D-B23DBC87B717}" dt="2024-01-12T15:26:48.593" v="11066"/>
          <ac:spMkLst>
            <pc:docMk/>
            <pc:sldMk cId="698572111" sldId="306"/>
            <ac:spMk id="100" creationId="{A7CA4248-9C87-EAEA-4FC2-A63DC32B6EB5}"/>
          </ac:spMkLst>
        </pc:spChg>
        <pc:spChg chg="mod">
          <ac:chgData name="Ahmed A" userId="37cbb6571667a5a4" providerId="LiveId" clId="{3D7CF16B-9403-47A0-BD4D-B23DBC87B717}" dt="2024-01-12T15:26:48.593" v="11066"/>
          <ac:spMkLst>
            <pc:docMk/>
            <pc:sldMk cId="698572111" sldId="306"/>
            <ac:spMk id="101" creationId="{0FA349F9-FB27-EE24-5DC7-62549933CD9C}"/>
          </ac:spMkLst>
        </pc:spChg>
        <pc:spChg chg="mod">
          <ac:chgData name="Ahmed A" userId="37cbb6571667a5a4" providerId="LiveId" clId="{3D7CF16B-9403-47A0-BD4D-B23DBC87B717}" dt="2024-01-12T15:28:44.693" v="11138" actId="20577"/>
          <ac:spMkLst>
            <pc:docMk/>
            <pc:sldMk cId="698572111" sldId="306"/>
            <ac:spMk id="102" creationId="{F4E20608-7753-CA05-2048-D3D5CF1E0130}"/>
          </ac:spMkLst>
        </pc:spChg>
        <pc:spChg chg="mod">
          <ac:chgData name="Ahmed A" userId="37cbb6571667a5a4" providerId="LiveId" clId="{3D7CF16B-9403-47A0-BD4D-B23DBC87B717}" dt="2024-01-12T15:33:22.262" v="11692" actId="1076"/>
          <ac:spMkLst>
            <pc:docMk/>
            <pc:sldMk cId="698572111" sldId="306"/>
            <ac:spMk id="103" creationId="{61FAE386-D347-ABE6-2048-7728ACE7EDED}"/>
          </ac:spMkLst>
        </pc:spChg>
        <pc:spChg chg="add mod">
          <ac:chgData name="Ahmed A" userId="37cbb6571667a5a4" providerId="LiveId" clId="{3D7CF16B-9403-47A0-BD4D-B23DBC87B717}" dt="2024-01-12T15:26:49.583" v="11067" actId="164"/>
          <ac:spMkLst>
            <pc:docMk/>
            <pc:sldMk cId="698572111" sldId="306"/>
            <ac:spMk id="104" creationId="{E5F6A106-4830-3868-A447-EB21AED38D59}"/>
          </ac:spMkLst>
        </pc:spChg>
        <pc:spChg chg="mod">
          <ac:chgData name="Ahmed A" userId="37cbb6571667a5a4" providerId="LiveId" clId="{3D7CF16B-9403-47A0-BD4D-B23DBC87B717}" dt="2024-01-12T15:26:48.593" v="11066"/>
          <ac:spMkLst>
            <pc:docMk/>
            <pc:sldMk cId="698572111" sldId="306"/>
            <ac:spMk id="106" creationId="{944483FB-25D4-19DC-EC5A-413B25057EB7}"/>
          </ac:spMkLst>
        </pc:spChg>
        <pc:spChg chg="mod">
          <ac:chgData name="Ahmed A" userId="37cbb6571667a5a4" providerId="LiveId" clId="{3D7CF16B-9403-47A0-BD4D-B23DBC87B717}" dt="2024-01-12T15:26:48.593" v="11066"/>
          <ac:spMkLst>
            <pc:docMk/>
            <pc:sldMk cId="698572111" sldId="306"/>
            <ac:spMk id="107" creationId="{3E85AC97-AD6A-B483-33D7-6BF9EC881C7F}"/>
          </ac:spMkLst>
        </pc:spChg>
        <pc:spChg chg="mod">
          <ac:chgData name="Ahmed A" userId="37cbb6571667a5a4" providerId="LiveId" clId="{3D7CF16B-9403-47A0-BD4D-B23DBC87B717}" dt="2024-01-12T15:26:48.593" v="11066"/>
          <ac:spMkLst>
            <pc:docMk/>
            <pc:sldMk cId="698572111" sldId="306"/>
            <ac:spMk id="108" creationId="{CDFA6CD1-2EC5-24B4-FF59-340B9379D86A}"/>
          </ac:spMkLst>
        </pc:spChg>
        <pc:spChg chg="mod">
          <ac:chgData name="Ahmed A" userId="37cbb6571667a5a4" providerId="LiveId" clId="{3D7CF16B-9403-47A0-BD4D-B23DBC87B717}" dt="2024-01-12T15:26:48.593" v="11066"/>
          <ac:spMkLst>
            <pc:docMk/>
            <pc:sldMk cId="698572111" sldId="306"/>
            <ac:spMk id="109" creationId="{9565D557-43AD-489F-028E-E4FCA4B14B69}"/>
          </ac:spMkLst>
        </pc:spChg>
        <pc:spChg chg="mod">
          <ac:chgData name="Ahmed A" userId="37cbb6571667a5a4" providerId="LiveId" clId="{3D7CF16B-9403-47A0-BD4D-B23DBC87B717}" dt="2024-01-12T15:26:48.593" v="11066"/>
          <ac:spMkLst>
            <pc:docMk/>
            <pc:sldMk cId="698572111" sldId="306"/>
            <ac:spMk id="110" creationId="{5DBBB12D-9475-C7F6-D282-FB6EB8E68914}"/>
          </ac:spMkLst>
        </pc:spChg>
        <pc:spChg chg="mod">
          <ac:chgData name="Ahmed A" userId="37cbb6571667a5a4" providerId="LiveId" clId="{3D7CF16B-9403-47A0-BD4D-B23DBC87B717}" dt="2024-01-12T15:26:48.593" v="11066"/>
          <ac:spMkLst>
            <pc:docMk/>
            <pc:sldMk cId="698572111" sldId="306"/>
            <ac:spMk id="111" creationId="{9C409656-E637-16B8-2EF3-67FD7AEB577F}"/>
          </ac:spMkLst>
        </pc:spChg>
        <pc:spChg chg="mod">
          <ac:chgData name="Ahmed A" userId="37cbb6571667a5a4" providerId="LiveId" clId="{3D7CF16B-9403-47A0-BD4D-B23DBC87B717}" dt="2024-01-12T15:26:48.593" v="11066"/>
          <ac:spMkLst>
            <pc:docMk/>
            <pc:sldMk cId="698572111" sldId="306"/>
            <ac:spMk id="112" creationId="{5A41C790-67C6-0DCF-1957-2EEC8962E288}"/>
          </ac:spMkLst>
        </pc:spChg>
        <pc:spChg chg="mod">
          <ac:chgData name="Ahmed A" userId="37cbb6571667a5a4" providerId="LiveId" clId="{3D7CF16B-9403-47A0-BD4D-B23DBC87B717}" dt="2024-01-12T15:26:48.593" v="11066"/>
          <ac:spMkLst>
            <pc:docMk/>
            <pc:sldMk cId="698572111" sldId="306"/>
            <ac:spMk id="114" creationId="{D41751D6-2532-6572-E060-6FF4151ACD75}"/>
          </ac:spMkLst>
        </pc:spChg>
        <pc:spChg chg="mod">
          <ac:chgData name="Ahmed A" userId="37cbb6571667a5a4" providerId="LiveId" clId="{3D7CF16B-9403-47A0-BD4D-B23DBC87B717}" dt="2024-01-12T15:26:48.593" v="11066"/>
          <ac:spMkLst>
            <pc:docMk/>
            <pc:sldMk cId="698572111" sldId="306"/>
            <ac:spMk id="115" creationId="{F2C0015E-BFB0-0B76-644D-FE72DC84FD77}"/>
          </ac:spMkLst>
        </pc:spChg>
        <pc:spChg chg="mod">
          <ac:chgData name="Ahmed A" userId="37cbb6571667a5a4" providerId="LiveId" clId="{3D7CF16B-9403-47A0-BD4D-B23DBC87B717}" dt="2024-01-12T15:26:48.593" v="11066"/>
          <ac:spMkLst>
            <pc:docMk/>
            <pc:sldMk cId="698572111" sldId="306"/>
            <ac:spMk id="117" creationId="{D8D1D05A-D989-7BBE-2F19-A19EEBE92CF0}"/>
          </ac:spMkLst>
        </pc:spChg>
        <pc:spChg chg="mod">
          <ac:chgData name="Ahmed A" userId="37cbb6571667a5a4" providerId="LiveId" clId="{3D7CF16B-9403-47A0-BD4D-B23DBC87B717}" dt="2024-01-12T15:26:48.593" v="11066"/>
          <ac:spMkLst>
            <pc:docMk/>
            <pc:sldMk cId="698572111" sldId="306"/>
            <ac:spMk id="118" creationId="{E3D4ACC0-79CA-CF56-1B41-0D5A11866826}"/>
          </ac:spMkLst>
        </pc:spChg>
        <pc:spChg chg="mod">
          <ac:chgData name="Ahmed A" userId="37cbb6571667a5a4" providerId="LiveId" clId="{3D7CF16B-9403-47A0-BD4D-B23DBC87B717}" dt="2024-01-12T15:26:48.593" v="11066"/>
          <ac:spMkLst>
            <pc:docMk/>
            <pc:sldMk cId="698572111" sldId="306"/>
            <ac:spMk id="119" creationId="{350FDDC5-B09E-9DB1-F32C-5860F11ED1DA}"/>
          </ac:spMkLst>
        </pc:spChg>
        <pc:spChg chg="mod">
          <ac:chgData name="Ahmed A" userId="37cbb6571667a5a4" providerId="LiveId" clId="{3D7CF16B-9403-47A0-BD4D-B23DBC87B717}" dt="2024-01-12T15:26:48.593" v="11066"/>
          <ac:spMkLst>
            <pc:docMk/>
            <pc:sldMk cId="698572111" sldId="306"/>
            <ac:spMk id="120" creationId="{1C1BD51D-9058-0DBC-3E7D-67CF0F5880FF}"/>
          </ac:spMkLst>
        </pc:spChg>
        <pc:spChg chg="mod">
          <ac:chgData name="Ahmed A" userId="37cbb6571667a5a4" providerId="LiveId" clId="{3D7CF16B-9403-47A0-BD4D-B23DBC87B717}" dt="2024-01-12T15:26:48.593" v="11066"/>
          <ac:spMkLst>
            <pc:docMk/>
            <pc:sldMk cId="698572111" sldId="306"/>
            <ac:spMk id="121" creationId="{9A7A01FF-C448-6A57-16AA-D3F05AEF5146}"/>
          </ac:spMkLst>
        </pc:spChg>
        <pc:spChg chg="mod">
          <ac:chgData name="Ahmed A" userId="37cbb6571667a5a4" providerId="LiveId" clId="{3D7CF16B-9403-47A0-BD4D-B23DBC87B717}" dt="2024-01-12T15:34:17.040" v="11710"/>
          <ac:spMkLst>
            <pc:docMk/>
            <pc:sldMk cId="698572111" sldId="306"/>
            <ac:spMk id="124" creationId="{5A6BC0EA-6977-FC79-0765-AF4FED709143}"/>
          </ac:spMkLst>
        </pc:spChg>
        <pc:spChg chg="mod">
          <ac:chgData name="Ahmed A" userId="37cbb6571667a5a4" providerId="LiveId" clId="{3D7CF16B-9403-47A0-BD4D-B23DBC87B717}" dt="2024-01-12T15:34:17.040" v="11710"/>
          <ac:spMkLst>
            <pc:docMk/>
            <pc:sldMk cId="698572111" sldId="306"/>
            <ac:spMk id="125" creationId="{4846C2D3-73DB-F931-ECFD-ABD331E09CEA}"/>
          </ac:spMkLst>
        </pc:spChg>
        <pc:spChg chg="mod">
          <ac:chgData name="Ahmed A" userId="37cbb6571667a5a4" providerId="LiveId" clId="{3D7CF16B-9403-47A0-BD4D-B23DBC87B717}" dt="2024-01-12T15:34:17.040" v="11710"/>
          <ac:spMkLst>
            <pc:docMk/>
            <pc:sldMk cId="698572111" sldId="306"/>
            <ac:spMk id="127" creationId="{9AAFF663-8A57-B791-FA71-8B017A6EA2EF}"/>
          </ac:spMkLst>
        </pc:spChg>
        <pc:spChg chg="mod">
          <ac:chgData name="Ahmed A" userId="37cbb6571667a5a4" providerId="LiveId" clId="{3D7CF16B-9403-47A0-BD4D-B23DBC87B717}" dt="2024-01-12T15:34:17.040" v="11710"/>
          <ac:spMkLst>
            <pc:docMk/>
            <pc:sldMk cId="698572111" sldId="306"/>
            <ac:spMk id="128" creationId="{F6E2CF37-AA3B-4082-6915-7D37CDE87D1A}"/>
          </ac:spMkLst>
        </pc:spChg>
        <pc:spChg chg="mod">
          <ac:chgData name="Ahmed A" userId="37cbb6571667a5a4" providerId="LiveId" clId="{3D7CF16B-9403-47A0-BD4D-B23DBC87B717}" dt="2024-01-12T15:34:17.040" v="11710"/>
          <ac:spMkLst>
            <pc:docMk/>
            <pc:sldMk cId="698572111" sldId="306"/>
            <ac:spMk id="129" creationId="{92B80484-2230-01A0-CB15-ECD80877E012}"/>
          </ac:spMkLst>
        </pc:spChg>
        <pc:spChg chg="mod">
          <ac:chgData name="Ahmed A" userId="37cbb6571667a5a4" providerId="LiveId" clId="{3D7CF16B-9403-47A0-BD4D-B23DBC87B717}" dt="2024-01-12T15:34:17.040" v="11710"/>
          <ac:spMkLst>
            <pc:docMk/>
            <pc:sldMk cId="698572111" sldId="306"/>
            <ac:spMk id="130" creationId="{DEA38F2B-9F48-E74A-38EB-87E9A6C5B914}"/>
          </ac:spMkLst>
        </pc:spChg>
        <pc:spChg chg="mod">
          <ac:chgData name="Ahmed A" userId="37cbb6571667a5a4" providerId="LiveId" clId="{3D7CF16B-9403-47A0-BD4D-B23DBC87B717}" dt="2024-01-12T15:34:17.040" v="11710"/>
          <ac:spMkLst>
            <pc:docMk/>
            <pc:sldMk cId="698572111" sldId="306"/>
            <ac:spMk id="131" creationId="{7F4C9081-DA23-AC93-A5F8-C882F03F7D4B}"/>
          </ac:spMkLst>
        </pc:spChg>
        <pc:spChg chg="mod">
          <ac:chgData name="Ahmed A" userId="37cbb6571667a5a4" providerId="LiveId" clId="{3D7CF16B-9403-47A0-BD4D-B23DBC87B717}" dt="2024-01-12T15:34:17.040" v="11710"/>
          <ac:spMkLst>
            <pc:docMk/>
            <pc:sldMk cId="698572111" sldId="306"/>
            <ac:spMk id="132" creationId="{A6AD0C2D-2FA5-D6B1-5C27-DD4B4E104B89}"/>
          </ac:spMkLst>
        </pc:spChg>
        <pc:spChg chg="mod">
          <ac:chgData name="Ahmed A" userId="37cbb6571667a5a4" providerId="LiveId" clId="{3D7CF16B-9403-47A0-BD4D-B23DBC87B717}" dt="2024-01-12T15:34:17.040" v="11710"/>
          <ac:spMkLst>
            <pc:docMk/>
            <pc:sldMk cId="698572111" sldId="306"/>
            <ac:spMk id="134" creationId="{55EB4E8D-AC00-EB9F-3764-E09B30065BB3}"/>
          </ac:spMkLst>
        </pc:spChg>
        <pc:spChg chg="mod">
          <ac:chgData name="Ahmed A" userId="37cbb6571667a5a4" providerId="LiveId" clId="{3D7CF16B-9403-47A0-BD4D-B23DBC87B717}" dt="2024-01-12T15:34:17.040" v="11710"/>
          <ac:spMkLst>
            <pc:docMk/>
            <pc:sldMk cId="698572111" sldId="306"/>
            <ac:spMk id="135" creationId="{A8CB0260-FE97-AC30-2BC0-335F51E12BD2}"/>
          </ac:spMkLst>
        </pc:spChg>
        <pc:spChg chg="mod">
          <ac:chgData name="Ahmed A" userId="37cbb6571667a5a4" providerId="LiveId" clId="{3D7CF16B-9403-47A0-BD4D-B23DBC87B717}" dt="2024-01-12T15:34:17.040" v="11710"/>
          <ac:spMkLst>
            <pc:docMk/>
            <pc:sldMk cId="698572111" sldId="306"/>
            <ac:spMk id="136" creationId="{158929C4-0A94-3296-933A-0AD9EE68858C}"/>
          </ac:spMkLst>
        </pc:spChg>
        <pc:spChg chg="mod">
          <ac:chgData name="Ahmed A" userId="37cbb6571667a5a4" providerId="LiveId" clId="{3D7CF16B-9403-47A0-BD4D-B23DBC87B717}" dt="2024-01-12T15:34:17.040" v="11710"/>
          <ac:spMkLst>
            <pc:docMk/>
            <pc:sldMk cId="698572111" sldId="306"/>
            <ac:spMk id="137" creationId="{FB8C586A-9EAC-61FB-A41C-DFAB0C14F0A0}"/>
          </ac:spMkLst>
        </pc:spChg>
        <pc:spChg chg="mod">
          <ac:chgData name="Ahmed A" userId="37cbb6571667a5a4" providerId="LiveId" clId="{3D7CF16B-9403-47A0-BD4D-B23DBC87B717}" dt="2024-01-12T15:34:17.040" v="11710"/>
          <ac:spMkLst>
            <pc:docMk/>
            <pc:sldMk cId="698572111" sldId="306"/>
            <ac:spMk id="138" creationId="{95160B83-A06C-0A5E-BF44-E18AE974BC88}"/>
          </ac:spMkLst>
        </pc:spChg>
        <pc:spChg chg="mod">
          <ac:chgData name="Ahmed A" userId="37cbb6571667a5a4" providerId="LiveId" clId="{3D7CF16B-9403-47A0-BD4D-B23DBC87B717}" dt="2024-01-12T15:34:17.040" v="11710"/>
          <ac:spMkLst>
            <pc:docMk/>
            <pc:sldMk cId="698572111" sldId="306"/>
            <ac:spMk id="140" creationId="{16C03671-758A-A073-0145-D4B5C461D902}"/>
          </ac:spMkLst>
        </pc:spChg>
        <pc:spChg chg="mod">
          <ac:chgData name="Ahmed A" userId="37cbb6571667a5a4" providerId="LiveId" clId="{3D7CF16B-9403-47A0-BD4D-B23DBC87B717}" dt="2024-01-12T15:34:17.040" v="11710"/>
          <ac:spMkLst>
            <pc:docMk/>
            <pc:sldMk cId="698572111" sldId="306"/>
            <ac:spMk id="141" creationId="{4CBC992F-FFB1-168F-E8FB-2D84B759B38D}"/>
          </ac:spMkLst>
        </pc:spChg>
        <pc:spChg chg="mod">
          <ac:chgData name="Ahmed A" userId="37cbb6571667a5a4" providerId="LiveId" clId="{3D7CF16B-9403-47A0-BD4D-B23DBC87B717}" dt="2024-01-12T15:34:17.040" v="11710"/>
          <ac:spMkLst>
            <pc:docMk/>
            <pc:sldMk cId="698572111" sldId="306"/>
            <ac:spMk id="142" creationId="{AE456F58-4BA9-E6CA-887C-4BB222F1B8A2}"/>
          </ac:spMkLst>
        </pc:spChg>
        <pc:spChg chg="mod">
          <ac:chgData name="Ahmed A" userId="37cbb6571667a5a4" providerId="LiveId" clId="{3D7CF16B-9403-47A0-BD4D-B23DBC87B717}" dt="2024-01-12T15:34:17.040" v="11710"/>
          <ac:spMkLst>
            <pc:docMk/>
            <pc:sldMk cId="698572111" sldId="306"/>
            <ac:spMk id="143" creationId="{05C2F6DC-2555-9948-E6C7-92462F02C7A0}"/>
          </ac:spMkLst>
        </pc:spChg>
        <pc:spChg chg="mod">
          <ac:chgData name="Ahmed A" userId="37cbb6571667a5a4" providerId="LiveId" clId="{3D7CF16B-9403-47A0-BD4D-B23DBC87B717}" dt="2024-01-12T15:34:17.040" v="11710"/>
          <ac:spMkLst>
            <pc:docMk/>
            <pc:sldMk cId="698572111" sldId="306"/>
            <ac:spMk id="144" creationId="{F086AAB3-188B-9107-6251-2168342CF8F8}"/>
          </ac:spMkLst>
        </pc:spChg>
        <pc:spChg chg="mod">
          <ac:chgData name="Ahmed A" userId="37cbb6571667a5a4" providerId="LiveId" clId="{3D7CF16B-9403-47A0-BD4D-B23DBC87B717}" dt="2024-01-12T15:34:17.040" v="11710"/>
          <ac:spMkLst>
            <pc:docMk/>
            <pc:sldMk cId="698572111" sldId="306"/>
            <ac:spMk id="146" creationId="{CED628B4-C24F-DA70-10E9-3C52351B74CF}"/>
          </ac:spMkLst>
        </pc:spChg>
        <pc:spChg chg="mod">
          <ac:chgData name="Ahmed A" userId="37cbb6571667a5a4" providerId="LiveId" clId="{3D7CF16B-9403-47A0-BD4D-B23DBC87B717}" dt="2024-01-12T15:34:17.040" v="11710"/>
          <ac:spMkLst>
            <pc:docMk/>
            <pc:sldMk cId="698572111" sldId="306"/>
            <ac:spMk id="147" creationId="{EFBAF84C-569A-80C0-48BF-FB8A824F14C9}"/>
          </ac:spMkLst>
        </pc:spChg>
        <pc:spChg chg="mod">
          <ac:chgData name="Ahmed A" userId="37cbb6571667a5a4" providerId="LiveId" clId="{3D7CF16B-9403-47A0-BD4D-B23DBC87B717}" dt="2024-01-12T15:34:17.040" v="11710"/>
          <ac:spMkLst>
            <pc:docMk/>
            <pc:sldMk cId="698572111" sldId="306"/>
            <ac:spMk id="148" creationId="{D27F4DD0-432A-62A6-5899-771B1EF91A58}"/>
          </ac:spMkLst>
        </pc:spChg>
        <pc:spChg chg="mod">
          <ac:chgData name="Ahmed A" userId="37cbb6571667a5a4" providerId="LiveId" clId="{3D7CF16B-9403-47A0-BD4D-B23DBC87B717}" dt="2024-01-12T15:34:17.040" v="11710"/>
          <ac:spMkLst>
            <pc:docMk/>
            <pc:sldMk cId="698572111" sldId="306"/>
            <ac:spMk id="149" creationId="{A63AEF66-C112-49E4-AFA2-D6B9A469BD0E}"/>
          </ac:spMkLst>
        </pc:spChg>
        <pc:spChg chg="mod">
          <ac:chgData name="Ahmed A" userId="37cbb6571667a5a4" providerId="LiveId" clId="{3D7CF16B-9403-47A0-BD4D-B23DBC87B717}" dt="2024-01-12T15:34:17.040" v="11710"/>
          <ac:spMkLst>
            <pc:docMk/>
            <pc:sldMk cId="698572111" sldId="306"/>
            <ac:spMk id="150" creationId="{441E9682-3016-57CC-94EF-67662CEBE62E}"/>
          </ac:spMkLst>
        </pc:spChg>
        <pc:spChg chg="mod">
          <ac:chgData name="Ahmed A" userId="37cbb6571667a5a4" providerId="LiveId" clId="{3D7CF16B-9403-47A0-BD4D-B23DBC87B717}" dt="2024-01-12T15:34:17.040" v="11710"/>
          <ac:spMkLst>
            <pc:docMk/>
            <pc:sldMk cId="698572111" sldId="306"/>
            <ac:spMk id="151" creationId="{7B9A3C30-E504-F0A4-0C3F-62E441C1BD0E}"/>
          </ac:spMkLst>
        </pc:spChg>
        <pc:spChg chg="mod">
          <ac:chgData name="Ahmed A" userId="37cbb6571667a5a4" providerId="LiveId" clId="{3D7CF16B-9403-47A0-BD4D-B23DBC87B717}" dt="2024-01-12T15:34:17.040" v="11710"/>
          <ac:spMkLst>
            <pc:docMk/>
            <pc:sldMk cId="698572111" sldId="306"/>
            <ac:spMk id="152" creationId="{CAA628A0-17D6-2D0C-ADF7-70DC9C4EB2F1}"/>
          </ac:spMkLst>
        </pc:spChg>
        <pc:spChg chg="mod">
          <ac:chgData name="Ahmed A" userId="37cbb6571667a5a4" providerId="LiveId" clId="{3D7CF16B-9403-47A0-BD4D-B23DBC87B717}" dt="2024-01-12T15:34:17.040" v="11710"/>
          <ac:spMkLst>
            <pc:docMk/>
            <pc:sldMk cId="698572111" sldId="306"/>
            <ac:spMk id="153" creationId="{2BA0EA38-02DD-9248-9285-F0F27057347D}"/>
          </ac:spMkLst>
        </pc:spChg>
        <pc:spChg chg="mod">
          <ac:chgData name="Ahmed A" userId="37cbb6571667a5a4" providerId="LiveId" clId="{3D7CF16B-9403-47A0-BD4D-B23DBC87B717}" dt="2024-01-12T15:34:17.040" v="11710"/>
          <ac:spMkLst>
            <pc:docMk/>
            <pc:sldMk cId="698572111" sldId="306"/>
            <ac:spMk id="154" creationId="{8B406A88-C4F6-79E3-C021-F80C9EA34379}"/>
          </ac:spMkLst>
        </pc:spChg>
        <pc:spChg chg="mod">
          <ac:chgData name="Ahmed A" userId="37cbb6571667a5a4" providerId="LiveId" clId="{3D7CF16B-9403-47A0-BD4D-B23DBC87B717}" dt="2024-01-12T15:34:17.040" v="11710"/>
          <ac:spMkLst>
            <pc:docMk/>
            <pc:sldMk cId="698572111" sldId="306"/>
            <ac:spMk id="155" creationId="{92A3DD87-1921-5954-7C01-3D1C397E6559}"/>
          </ac:spMkLst>
        </pc:spChg>
        <pc:spChg chg="mod">
          <ac:chgData name="Ahmed A" userId="37cbb6571667a5a4" providerId="LiveId" clId="{3D7CF16B-9403-47A0-BD4D-B23DBC87B717}" dt="2024-01-12T15:34:17.040" v="11710"/>
          <ac:spMkLst>
            <pc:docMk/>
            <pc:sldMk cId="698572111" sldId="306"/>
            <ac:spMk id="156" creationId="{E451BF96-21A1-A386-A48E-709F4AFC8F5B}"/>
          </ac:spMkLst>
        </pc:spChg>
        <pc:spChg chg="mod">
          <ac:chgData name="Ahmed A" userId="37cbb6571667a5a4" providerId="LiveId" clId="{3D7CF16B-9403-47A0-BD4D-B23DBC87B717}" dt="2024-01-12T15:34:17.040" v="11710"/>
          <ac:spMkLst>
            <pc:docMk/>
            <pc:sldMk cId="698572111" sldId="306"/>
            <ac:spMk id="157" creationId="{C398B96E-775B-40AC-D98E-E38BBCDEE34C}"/>
          </ac:spMkLst>
        </pc:spChg>
        <pc:spChg chg="mod">
          <ac:chgData name="Ahmed A" userId="37cbb6571667a5a4" providerId="LiveId" clId="{3D7CF16B-9403-47A0-BD4D-B23DBC87B717}" dt="2024-01-12T15:34:17.040" v="11710"/>
          <ac:spMkLst>
            <pc:docMk/>
            <pc:sldMk cId="698572111" sldId="306"/>
            <ac:spMk id="158" creationId="{28445E78-9291-1921-CD98-6F5526039E8E}"/>
          </ac:spMkLst>
        </pc:spChg>
        <pc:spChg chg="mod">
          <ac:chgData name="Ahmed A" userId="37cbb6571667a5a4" providerId="LiveId" clId="{3D7CF16B-9403-47A0-BD4D-B23DBC87B717}" dt="2024-01-12T15:34:17.040" v="11710"/>
          <ac:spMkLst>
            <pc:docMk/>
            <pc:sldMk cId="698572111" sldId="306"/>
            <ac:spMk id="159" creationId="{F4D47956-C9B6-C989-00C9-A247C8381C31}"/>
          </ac:spMkLst>
        </pc:spChg>
        <pc:spChg chg="mod">
          <ac:chgData name="Ahmed A" userId="37cbb6571667a5a4" providerId="LiveId" clId="{3D7CF16B-9403-47A0-BD4D-B23DBC87B717}" dt="2024-01-12T15:34:17.040" v="11710"/>
          <ac:spMkLst>
            <pc:docMk/>
            <pc:sldMk cId="698572111" sldId="306"/>
            <ac:spMk id="160" creationId="{146E6340-A004-89ED-E5B3-02FBE0F43C25}"/>
          </ac:spMkLst>
        </pc:spChg>
        <pc:spChg chg="mod">
          <ac:chgData name="Ahmed A" userId="37cbb6571667a5a4" providerId="LiveId" clId="{3D7CF16B-9403-47A0-BD4D-B23DBC87B717}" dt="2024-01-12T15:34:17.040" v="11710"/>
          <ac:spMkLst>
            <pc:docMk/>
            <pc:sldMk cId="698572111" sldId="306"/>
            <ac:spMk id="161" creationId="{7D958850-90BB-E54C-C37D-865737FA1744}"/>
          </ac:spMkLst>
        </pc:spChg>
        <pc:spChg chg="mod">
          <ac:chgData name="Ahmed A" userId="37cbb6571667a5a4" providerId="LiveId" clId="{3D7CF16B-9403-47A0-BD4D-B23DBC87B717}" dt="2024-01-12T15:34:17.040" v="11710"/>
          <ac:spMkLst>
            <pc:docMk/>
            <pc:sldMk cId="698572111" sldId="306"/>
            <ac:spMk id="162" creationId="{A906953D-13AB-9563-9C2D-071BEFD4D9A1}"/>
          </ac:spMkLst>
        </pc:spChg>
        <pc:spChg chg="mod">
          <ac:chgData name="Ahmed A" userId="37cbb6571667a5a4" providerId="LiveId" clId="{3D7CF16B-9403-47A0-BD4D-B23DBC87B717}" dt="2024-01-12T15:34:17.040" v="11710"/>
          <ac:spMkLst>
            <pc:docMk/>
            <pc:sldMk cId="698572111" sldId="306"/>
            <ac:spMk id="163" creationId="{703C3A75-925B-CC17-923C-7A05CEE94580}"/>
          </ac:spMkLst>
        </pc:spChg>
        <pc:spChg chg="mod">
          <ac:chgData name="Ahmed A" userId="37cbb6571667a5a4" providerId="LiveId" clId="{3D7CF16B-9403-47A0-BD4D-B23DBC87B717}" dt="2024-01-12T15:34:17.040" v="11710"/>
          <ac:spMkLst>
            <pc:docMk/>
            <pc:sldMk cId="698572111" sldId="306"/>
            <ac:spMk id="165" creationId="{DF41E642-F92E-F826-1890-51999B58A68A}"/>
          </ac:spMkLst>
        </pc:spChg>
        <pc:spChg chg="mod">
          <ac:chgData name="Ahmed A" userId="37cbb6571667a5a4" providerId="LiveId" clId="{3D7CF16B-9403-47A0-BD4D-B23DBC87B717}" dt="2024-01-12T15:34:17.040" v="11710"/>
          <ac:spMkLst>
            <pc:docMk/>
            <pc:sldMk cId="698572111" sldId="306"/>
            <ac:spMk id="166" creationId="{E4FDA565-B9D6-FAAA-D34B-6A1345068F03}"/>
          </ac:spMkLst>
        </pc:spChg>
        <pc:spChg chg="mod">
          <ac:chgData name="Ahmed A" userId="37cbb6571667a5a4" providerId="LiveId" clId="{3D7CF16B-9403-47A0-BD4D-B23DBC87B717}" dt="2024-01-12T15:34:17.040" v="11710"/>
          <ac:spMkLst>
            <pc:docMk/>
            <pc:sldMk cId="698572111" sldId="306"/>
            <ac:spMk id="167" creationId="{F9E97B29-8543-BC62-5487-7CB1535E247E}"/>
          </ac:spMkLst>
        </pc:spChg>
        <pc:spChg chg="mod">
          <ac:chgData name="Ahmed A" userId="37cbb6571667a5a4" providerId="LiveId" clId="{3D7CF16B-9403-47A0-BD4D-B23DBC87B717}" dt="2024-01-12T15:34:17.040" v="11710"/>
          <ac:spMkLst>
            <pc:docMk/>
            <pc:sldMk cId="698572111" sldId="306"/>
            <ac:spMk id="168" creationId="{28B80A0A-60C5-6819-C645-E534434C3B93}"/>
          </ac:spMkLst>
        </pc:spChg>
        <pc:spChg chg="mod">
          <ac:chgData name="Ahmed A" userId="37cbb6571667a5a4" providerId="LiveId" clId="{3D7CF16B-9403-47A0-BD4D-B23DBC87B717}" dt="2024-01-12T15:34:17.040" v="11710"/>
          <ac:spMkLst>
            <pc:docMk/>
            <pc:sldMk cId="698572111" sldId="306"/>
            <ac:spMk id="170" creationId="{48DEFF26-B1AD-A11A-A3DB-7650FE043B5B}"/>
          </ac:spMkLst>
        </pc:spChg>
        <pc:spChg chg="mod">
          <ac:chgData name="Ahmed A" userId="37cbb6571667a5a4" providerId="LiveId" clId="{3D7CF16B-9403-47A0-BD4D-B23DBC87B717}" dt="2024-01-12T15:34:17.040" v="11710"/>
          <ac:spMkLst>
            <pc:docMk/>
            <pc:sldMk cId="698572111" sldId="306"/>
            <ac:spMk id="171" creationId="{3AB9FA56-CB57-CD05-DC52-84410C86F2E6}"/>
          </ac:spMkLst>
        </pc:spChg>
        <pc:spChg chg="mod">
          <ac:chgData name="Ahmed A" userId="37cbb6571667a5a4" providerId="LiveId" clId="{3D7CF16B-9403-47A0-BD4D-B23DBC87B717}" dt="2024-01-12T15:34:17.040" v="11710"/>
          <ac:spMkLst>
            <pc:docMk/>
            <pc:sldMk cId="698572111" sldId="306"/>
            <ac:spMk id="172" creationId="{1251EB46-306A-1210-F6E3-3A0AEF37AB33}"/>
          </ac:spMkLst>
        </pc:spChg>
        <pc:spChg chg="mod">
          <ac:chgData name="Ahmed A" userId="37cbb6571667a5a4" providerId="LiveId" clId="{3D7CF16B-9403-47A0-BD4D-B23DBC87B717}" dt="2024-01-12T15:34:17.040" v="11710"/>
          <ac:spMkLst>
            <pc:docMk/>
            <pc:sldMk cId="698572111" sldId="306"/>
            <ac:spMk id="173" creationId="{12D8FF60-7D37-E78E-ADCD-5A26299CE69D}"/>
          </ac:spMkLst>
        </pc:spChg>
        <pc:spChg chg="mod">
          <ac:chgData name="Ahmed A" userId="37cbb6571667a5a4" providerId="LiveId" clId="{3D7CF16B-9403-47A0-BD4D-B23DBC87B717}" dt="2024-01-12T15:34:17.040" v="11710"/>
          <ac:spMkLst>
            <pc:docMk/>
            <pc:sldMk cId="698572111" sldId="306"/>
            <ac:spMk id="175" creationId="{7849071F-C992-3F8F-6AD0-0B0151ADE29C}"/>
          </ac:spMkLst>
        </pc:spChg>
        <pc:spChg chg="mod">
          <ac:chgData name="Ahmed A" userId="37cbb6571667a5a4" providerId="LiveId" clId="{3D7CF16B-9403-47A0-BD4D-B23DBC87B717}" dt="2024-01-12T15:34:17.040" v="11710"/>
          <ac:spMkLst>
            <pc:docMk/>
            <pc:sldMk cId="698572111" sldId="306"/>
            <ac:spMk id="176" creationId="{2A2357B3-D24D-EC7C-B9EB-B173F9293D76}"/>
          </ac:spMkLst>
        </pc:spChg>
        <pc:spChg chg="mod">
          <ac:chgData name="Ahmed A" userId="37cbb6571667a5a4" providerId="LiveId" clId="{3D7CF16B-9403-47A0-BD4D-B23DBC87B717}" dt="2024-01-12T15:34:17.040" v="11710"/>
          <ac:spMkLst>
            <pc:docMk/>
            <pc:sldMk cId="698572111" sldId="306"/>
            <ac:spMk id="177" creationId="{9CEA9376-723C-64B5-21B2-ABCBFEADE4C1}"/>
          </ac:spMkLst>
        </pc:spChg>
        <pc:spChg chg="mod">
          <ac:chgData name="Ahmed A" userId="37cbb6571667a5a4" providerId="LiveId" clId="{3D7CF16B-9403-47A0-BD4D-B23DBC87B717}" dt="2024-01-12T15:34:17.040" v="11710"/>
          <ac:spMkLst>
            <pc:docMk/>
            <pc:sldMk cId="698572111" sldId="306"/>
            <ac:spMk id="178" creationId="{E25CD94A-8DDC-45E5-31D6-DA6C720C9023}"/>
          </ac:spMkLst>
        </pc:spChg>
        <pc:spChg chg="mod">
          <ac:chgData name="Ahmed A" userId="37cbb6571667a5a4" providerId="LiveId" clId="{3D7CF16B-9403-47A0-BD4D-B23DBC87B717}" dt="2024-01-12T15:34:17.040" v="11710"/>
          <ac:spMkLst>
            <pc:docMk/>
            <pc:sldMk cId="698572111" sldId="306"/>
            <ac:spMk id="180" creationId="{9561FFE1-ADCA-4647-BC6F-1FA1EFEFDF50}"/>
          </ac:spMkLst>
        </pc:spChg>
        <pc:spChg chg="mod">
          <ac:chgData name="Ahmed A" userId="37cbb6571667a5a4" providerId="LiveId" clId="{3D7CF16B-9403-47A0-BD4D-B23DBC87B717}" dt="2024-01-12T15:34:17.040" v="11710"/>
          <ac:spMkLst>
            <pc:docMk/>
            <pc:sldMk cId="698572111" sldId="306"/>
            <ac:spMk id="181" creationId="{83E60F68-9E0F-8683-0A72-EE1A44C181BD}"/>
          </ac:spMkLst>
        </pc:spChg>
        <pc:spChg chg="mod">
          <ac:chgData name="Ahmed A" userId="37cbb6571667a5a4" providerId="LiveId" clId="{3D7CF16B-9403-47A0-BD4D-B23DBC87B717}" dt="2024-01-12T15:34:17.040" v="11710"/>
          <ac:spMkLst>
            <pc:docMk/>
            <pc:sldMk cId="698572111" sldId="306"/>
            <ac:spMk id="182" creationId="{BDEC7B55-7EED-B877-FBFD-2ED3FE2990E3}"/>
          </ac:spMkLst>
        </pc:spChg>
        <pc:spChg chg="mod">
          <ac:chgData name="Ahmed A" userId="37cbb6571667a5a4" providerId="LiveId" clId="{3D7CF16B-9403-47A0-BD4D-B23DBC87B717}" dt="2024-01-12T15:34:17.040" v="11710"/>
          <ac:spMkLst>
            <pc:docMk/>
            <pc:sldMk cId="698572111" sldId="306"/>
            <ac:spMk id="183" creationId="{BC0F864E-E31F-0026-26D4-FDD354B67405}"/>
          </ac:spMkLst>
        </pc:spChg>
        <pc:spChg chg="del mod topLvl">
          <ac:chgData name="Ahmed A" userId="37cbb6571667a5a4" providerId="LiveId" clId="{3D7CF16B-9403-47A0-BD4D-B23DBC87B717}" dt="2024-01-12T15:45:43.532" v="12292" actId="478"/>
          <ac:spMkLst>
            <pc:docMk/>
            <pc:sldMk cId="698572111" sldId="306"/>
            <ac:spMk id="185" creationId="{6356EB6A-E22C-E61E-4C3F-11BD8D391123}"/>
          </ac:spMkLst>
        </pc:spChg>
        <pc:spChg chg="del mod topLvl">
          <ac:chgData name="Ahmed A" userId="37cbb6571667a5a4" providerId="LiveId" clId="{3D7CF16B-9403-47A0-BD4D-B23DBC87B717}" dt="2024-01-12T15:45:33.046" v="12290" actId="478"/>
          <ac:spMkLst>
            <pc:docMk/>
            <pc:sldMk cId="698572111" sldId="306"/>
            <ac:spMk id="186" creationId="{A9F95DFA-95D5-CFAB-E32F-EF1AE6C09E2F}"/>
          </ac:spMkLst>
        </pc:spChg>
        <pc:spChg chg="del mod topLvl">
          <ac:chgData name="Ahmed A" userId="37cbb6571667a5a4" providerId="LiveId" clId="{3D7CF16B-9403-47A0-BD4D-B23DBC87B717}" dt="2024-01-12T15:45:46.064" v="12293" actId="478"/>
          <ac:spMkLst>
            <pc:docMk/>
            <pc:sldMk cId="698572111" sldId="306"/>
            <ac:spMk id="188" creationId="{2E1DFD69-E035-D96F-D43F-1D8AD611F306}"/>
          </ac:spMkLst>
        </pc:spChg>
        <pc:spChg chg="del mod topLvl">
          <ac:chgData name="Ahmed A" userId="37cbb6571667a5a4" providerId="LiveId" clId="{3D7CF16B-9403-47A0-BD4D-B23DBC87B717}" dt="2024-01-12T15:45:51.216" v="12297" actId="478"/>
          <ac:spMkLst>
            <pc:docMk/>
            <pc:sldMk cId="698572111" sldId="306"/>
            <ac:spMk id="189" creationId="{827C0ECD-852D-AD3B-037E-8DAC12C0BFD2}"/>
          </ac:spMkLst>
        </pc:spChg>
        <pc:spChg chg="del mod topLvl">
          <ac:chgData name="Ahmed A" userId="37cbb6571667a5a4" providerId="LiveId" clId="{3D7CF16B-9403-47A0-BD4D-B23DBC87B717}" dt="2024-01-12T15:45:47.916" v="12294" actId="478"/>
          <ac:spMkLst>
            <pc:docMk/>
            <pc:sldMk cId="698572111" sldId="306"/>
            <ac:spMk id="190" creationId="{C3BA388B-5B92-20C6-A4D0-895C0488BCB6}"/>
          </ac:spMkLst>
        </pc:spChg>
        <pc:spChg chg="del mod topLvl">
          <ac:chgData name="Ahmed A" userId="37cbb6571667a5a4" providerId="LiveId" clId="{3D7CF16B-9403-47A0-BD4D-B23DBC87B717}" dt="2024-01-12T15:45:52.216" v="12298" actId="478"/>
          <ac:spMkLst>
            <pc:docMk/>
            <pc:sldMk cId="698572111" sldId="306"/>
            <ac:spMk id="191" creationId="{090848C6-1F32-31E4-E23B-7FB3CA148080}"/>
          </ac:spMkLst>
        </pc:spChg>
        <pc:spChg chg="del mod topLvl">
          <ac:chgData name="Ahmed A" userId="37cbb6571667a5a4" providerId="LiveId" clId="{3D7CF16B-9403-47A0-BD4D-B23DBC87B717}" dt="2024-01-12T15:45:49.148" v="12295" actId="478"/>
          <ac:spMkLst>
            <pc:docMk/>
            <pc:sldMk cId="698572111" sldId="306"/>
            <ac:spMk id="192" creationId="{EF16DB89-494F-6198-D991-9A30FF40742E}"/>
          </ac:spMkLst>
        </pc:spChg>
        <pc:spChg chg="del mod topLvl">
          <ac:chgData name="Ahmed A" userId="37cbb6571667a5a4" providerId="LiveId" clId="{3D7CF16B-9403-47A0-BD4D-B23DBC87B717}" dt="2024-01-12T15:45:50.501" v="12296" actId="478"/>
          <ac:spMkLst>
            <pc:docMk/>
            <pc:sldMk cId="698572111" sldId="306"/>
            <ac:spMk id="193" creationId="{AD27328D-CA7D-AD37-ED25-9210A010C102}"/>
          </ac:spMkLst>
        </pc:spChg>
        <pc:spChg chg="del mod topLvl">
          <ac:chgData name="Ahmed A" userId="37cbb6571667a5a4" providerId="LiveId" clId="{3D7CF16B-9403-47A0-BD4D-B23DBC87B717}" dt="2024-01-12T15:42:40.402" v="12249" actId="478"/>
          <ac:spMkLst>
            <pc:docMk/>
            <pc:sldMk cId="698572111" sldId="306"/>
            <ac:spMk id="195" creationId="{BDD1B9CD-E3A3-2C3F-B14B-BD0E9BC352D3}"/>
          </ac:spMkLst>
        </pc:spChg>
        <pc:spChg chg="del mod topLvl">
          <ac:chgData name="Ahmed A" userId="37cbb6571667a5a4" providerId="LiveId" clId="{3D7CF16B-9403-47A0-BD4D-B23DBC87B717}" dt="2024-01-12T15:42:28.147" v="12244" actId="478"/>
          <ac:spMkLst>
            <pc:docMk/>
            <pc:sldMk cId="698572111" sldId="306"/>
            <ac:spMk id="196" creationId="{1F9EE52A-43F3-6543-4A96-6A6AC84D2703}"/>
          </ac:spMkLst>
        </pc:spChg>
        <pc:spChg chg="del mod topLvl">
          <ac:chgData name="Ahmed A" userId="37cbb6571667a5a4" providerId="LiveId" clId="{3D7CF16B-9403-47A0-BD4D-B23DBC87B717}" dt="2024-01-12T15:42:29.333" v="12245" actId="478"/>
          <ac:spMkLst>
            <pc:docMk/>
            <pc:sldMk cId="698572111" sldId="306"/>
            <ac:spMk id="197" creationId="{53C21CBC-D515-869C-CD06-B38811D485AA}"/>
          </ac:spMkLst>
        </pc:spChg>
        <pc:spChg chg="del mod topLvl">
          <ac:chgData name="Ahmed A" userId="37cbb6571667a5a4" providerId="LiveId" clId="{3D7CF16B-9403-47A0-BD4D-B23DBC87B717}" dt="2024-01-12T15:42:31.303" v="12246" actId="478"/>
          <ac:spMkLst>
            <pc:docMk/>
            <pc:sldMk cId="698572111" sldId="306"/>
            <ac:spMk id="198" creationId="{7D1C7403-9875-CAFC-775A-26080E9263EC}"/>
          </ac:spMkLst>
        </pc:spChg>
        <pc:spChg chg="del mod topLvl">
          <ac:chgData name="Ahmed A" userId="37cbb6571667a5a4" providerId="LiveId" clId="{3D7CF16B-9403-47A0-BD4D-B23DBC87B717}" dt="2024-01-12T15:42:25.889" v="12243" actId="478"/>
          <ac:spMkLst>
            <pc:docMk/>
            <pc:sldMk cId="698572111" sldId="306"/>
            <ac:spMk id="199" creationId="{432B26AA-1ADC-703B-8835-D649428602CE}"/>
          </ac:spMkLst>
        </pc:spChg>
        <pc:spChg chg="del mod">
          <ac:chgData name="Ahmed A" userId="37cbb6571667a5a4" providerId="LiveId" clId="{3D7CF16B-9403-47A0-BD4D-B23DBC87B717}" dt="2024-01-12T15:42:44.266" v="12251" actId="478"/>
          <ac:spMkLst>
            <pc:docMk/>
            <pc:sldMk cId="698572111" sldId="306"/>
            <ac:spMk id="201" creationId="{6512FDDD-EE69-1166-89FB-444256C0FBB1}"/>
          </ac:spMkLst>
        </pc:spChg>
        <pc:spChg chg="del mod">
          <ac:chgData name="Ahmed A" userId="37cbb6571667a5a4" providerId="LiveId" clId="{3D7CF16B-9403-47A0-BD4D-B23DBC87B717}" dt="2024-01-12T15:42:42.485" v="12250" actId="478"/>
          <ac:spMkLst>
            <pc:docMk/>
            <pc:sldMk cId="698572111" sldId="306"/>
            <ac:spMk id="202" creationId="{FADF269E-F251-52AD-176E-FBE7D0201638}"/>
          </ac:spMkLst>
        </pc:spChg>
        <pc:spChg chg="del mod">
          <ac:chgData name="Ahmed A" userId="37cbb6571667a5a4" providerId="LiveId" clId="{3D7CF16B-9403-47A0-BD4D-B23DBC87B717}" dt="2024-01-12T15:42:35.504" v="12247" actId="478"/>
          <ac:spMkLst>
            <pc:docMk/>
            <pc:sldMk cId="698572111" sldId="306"/>
            <ac:spMk id="203" creationId="{45A7E2C3-3153-AE15-21EF-AC7D93EE1F5B}"/>
          </ac:spMkLst>
        </pc:spChg>
        <pc:spChg chg="del mod">
          <ac:chgData name="Ahmed A" userId="37cbb6571667a5a4" providerId="LiveId" clId="{3D7CF16B-9403-47A0-BD4D-B23DBC87B717}" dt="2024-01-12T15:42:37.761" v="12248" actId="478"/>
          <ac:spMkLst>
            <pc:docMk/>
            <pc:sldMk cId="698572111" sldId="306"/>
            <ac:spMk id="204" creationId="{1174CD61-D50B-D049-E533-21BA93F35699}"/>
          </ac:spMkLst>
        </pc:spChg>
        <pc:spChg chg="del mod">
          <ac:chgData name="Ahmed A" userId="37cbb6571667a5a4" providerId="LiveId" clId="{3D7CF16B-9403-47A0-BD4D-B23DBC87B717}" dt="2024-01-12T15:42:08.960" v="12238" actId="478"/>
          <ac:spMkLst>
            <pc:docMk/>
            <pc:sldMk cId="698572111" sldId="306"/>
            <ac:spMk id="205" creationId="{9A2E6EC8-6741-D064-3AF3-AAB9DA6C11CD}"/>
          </ac:spMkLst>
        </pc:spChg>
        <pc:spChg chg="del mod topLvl">
          <ac:chgData name="Ahmed A" userId="37cbb6571667a5a4" providerId="LiveId" clId="{3D7CF16B-9403-47A0-BD4D-B23DBC87B717}" dt="2024-01-12T15:44:36.967" v="12272" actId="478"/>
          <ac:spMkLst>
            <pc:docMk/>
            <pc:sldMk cId="698572111" sldId="306"/>
            <ac:spMk id="207" creationId="{ECED6EA2-3FAC-09C4-95FE-974E49AF27B6}"/>
          </ac:spMkLst>
        </pc:spChg>
        <pc:spChg chg="del mod topLvl">
          <ac:chgData name="Ahmed A" userId="37cbb6571667a5a4" providerId="LiveId" clId="{3D7CF16B-9403-47A0-BD4D-B23DBC87B717}" dt="2024-01-12T15:44:34.767" v="12271" actId="478"/>
          <ac:spMkLst>
            <pc:docMk/>
            <pc:sldMk cId="698572111" sldId="306"/>
            <ac:spMk id="208" creationId="{68CEFA6C-3D7B-5331-2B97-1429A57AD0F5}"/>
          </ac:spMkLst>
        </pc:spChg>
        <pc:spChg chg="del mod topLvl">
          <ac:chgData name="Ahmed A" userId="37cbb6571667a5a4" providerId="LiveId" clId="{3D7CF16B-9403-47A0-BD4D-B23DBC87B717}" dt="2024-01-12T15:45:15.398" v="12285" actId="478"/>
          <ac:spMkLst>
            <pc:docMk/>
            <pc:sldMk cId="698572111" sldId="306"/>
            <ac:spMk id="209" creationId="{B3388D6E-95A0-5B41-E44A-3CF0211B61B0}"/>
          </ac:spMkLst>
        </pc:spChg>
        <pc:spChg chg="del mod topLvl">
          <ac:chgData name="Ahmed A" userId="37cbb6571667a5a4" providerId="LiveId" clId="{3D7CF16B-9403-47A0-BD4D-B23DBC87B717}" dt="2024-01-12T15:45:13.330" v="12284" actId="478"/>
          <ac:spMkLst>
            <pc:docMk/>
            <pc:sldMk cId="698572111" sldId="306"/>
            <ac:spMk id="210" creationId="{F3A9D118-AA7F-6F3B-1069-596224B368A6}"/>
          </ac:spMkLst>
        </pc:spChg>
        <pc:spChg chg="del mod topLvl">
          <ac:chgData name="Ahmed A" userId="37cbb6571667a5a4" providerId="LiveId" clId="{3D7CF16B-9403-47A0-BD4D-B23DBC87B717}" dt="2024-01-12T15:44:42.370" v="12273" actId="478"/>
          <ac:spMkLst>
            <pc:docMk/>
            <pc:sldMk cId="698572111" sldId="306"/>
            <ac:spMk id="211" creationId="{5CE70A8D-2510-3CB5-A576-664F0C3EEF97}"/>
          </ac:spMkLst>
        </pc:spChg>
        <pc:spChg chg="del mod topLvl">
          <ac:chgData name="Ahmed A" userId="37cbb6571667a5a4" providerId="LiveId" clId="{3D7CF16B-9403-47A0-BD4D-B23DBC87B717}" dt="2024-01-12T15:45:16.726" v="12286" actId="478"/>
          <ac:spMkLst>
            <pc:docMk/>
            <pc:sldMk cId="698572111" sldId="306"/>
            <ac:spMk id="212" creationId="{255AF6AD-1B76-B313-664F-FD8410918A49}"/>
          </ac:spMkLst>
        </pc:spChg>
        <pc:spChg chg="del mod topLvl">
          <ac:chgData name="Ahmed A" userId="37cbb6571667a5a4" providerId="LiveId" clId="{3D7CF16B-9403-47A0-BD4D-B23DBC87B717}" dt="2024-01-12T15:44:58.022" v="12278" actId="478"/>
          <ac:spMkLst>
            <pc:docMk/>
            <pc:sldMk cId="698572111" sldId="306"/>
            <ac:spMk id="213" creationId="{CDE86799-95E2-F641-620C-B85ADD149D1D}"/>
          </ac:spMkLst>
        </pc:spChg>
        <pc:spChg chg="del mod topLvl">
          <ac:chgData name="Ahmed A" userId="37cbb6571667a5a4" providerId="LiveId" clId="{3D7CF16B-9403-47A0-BD4D-B23DBC87B717}" dt="2024-01-12T15:45:17.947" v="12287" actId="478"/>
          <ac:spMkLst>
            <pc:docMk/>
            <pc:sldMk cId="698572111" sldId="306"/>
            <ac:spMk id="214" creationId="{9E674631-C5C2-8B05-ACE7-75E9E35C7F3D}"/>
          </ac:spMkLst>
        </pc:spChg>
        <pc:spChg chg="del mod topLvl">
          <ac:chgData name="Ahmed A" userId="37cbb6571667a5a4" providerId="LiveId" clId="{3D7CF16B-9403-47A0-BD4D-B23DBC87B717}" dt="2024-01-12T15:45:08.849" v="12282" actId="478"/>
          <ac:spMkLst>
            <pc:docMk/>
            <pc:sldMk cId="698572111" sldId="306"/>
            <ac:spMk id="215" creationId="{255D1E8D-90F3-4EA9-83A5-79E5FAB988EC}"/>
          </ac:spMkLst>
        </pc:spChg>
        <pc:spChg chg="del mod topLvl">
          <ac:chgData name="Ahmed A" userId="37cbb6571667a5a4" providerId="LiveId" clId="{3D7CF16B-9403-47A0-BD4D-B23DBC87B717}" dt="2024-01-12T15:44:49.582" v="12275" actId="478"/>
          <ac:spMkLst>
            <pc:docMk/>
            <pc:sldMk cId="698572111" sldId="306"/>
            <ac:spMk id="216" creationId="{3D87C43E-8290-F9D6-0DEE-44C4E3BAADD0}"/>
          </ac:spMkLst>
        </pc:spChg>
        <pc:spChg chg="del mod topLvl">
          <ac:chgData name="Ahmed A" userId="37cbb6571667a5a4" providerId="LiveId" clId="{3D7CF16B-9403-47A0-BD4D-B23DBC87B717}" dt="2024-01-12T15:45:06.344" v="12281" actId="478"/>
          <ac:spMkLst>
            <pc:docMk/>
            <pc:sldMk cId="698572111" sldId="306"/>
            <ac:spMk id="217" creationId="{15D11769-951B-4953-DEC4-3F14C509966A}"/>
          </ac:spMkLst>
        </pc:spChg>
        <pc:spChg chg="del mod topLvl">
          <ac:chgData name="Ahmed A" userId="37cbb6571667a5a4" providerId="LiveId" clId="{3D7CF16B-9403-47A0-BD4D-B23DBC87B717}" dt="2024-01-12T15:45:03.285" v="12280" actId="478"/>
          <ac:spMkLst>
            <pc:docMk/>
            <pc:sldMk cId="698572111" sldId="306"/>
            <ac:spMk id="218" creationId="{5973791E-FF8A-0B65-C526-597669CB46E6}"/>
          </ac:spMkLst>
        </pc:spChg>
        <pc:spChg chg="del mod topLvl">
          <ac:chgData name="Ahmed A" userId="37cbb6571667a5a4" providerId="LiveId" clId="{3D7CF16B-9403-47A0-BD4D-B23DBC87B717}" dt="2024-01-12T15:44:47.800" v="12274" actId="478"/>
          <ac:spMkLst>
            <pc:docMk/>
            <pc:sldMk cId="698572111" sldId="306"/>
            <ac:spMk id="219" creationId="{854421B2-3003-EE82-143B-896587201117}"/>
          </ac:spMkLst>
        </pc:spChg>
        <pc:spChg chg="del mod topLvl">
          <ac:chgData name="Ahmed A" userId="37cbb6571667a5a4" providerId="LiveId" clId="{3D7CF16B-9403-47A0-BD4D-B23DBC87B717}" dt="2024-01-12T15:45:11.244" v="12283" actId="478"/>
          <ac:spMkLst>
            <pc:docMk/>
            <pc:sldMk cId="698572111" sldId="306"/>
            <ac:spMk id="220" creationId="{BF8B3044-6FE5-94CB-2BCA-20DC35D3F33D}"/>
          </ac:spMkLst>
        </pc:spChg>
        <pc:spChg chg="del mod topLvl">
          <ac:chgData name="Ahmed A" userId="37cbb6571667a5a4" providerId="LiveId" clId="{3D7CF16B-9403-47A0-BD4D-B23DBC87B717}" dt="2024-01-12T15:44:53.066" v="12276" actId="478"/>
          <ac:spMkLst>
            <pc:docMk/>
            <pc:sldMk cId="698572111" sldId="306"/>
            <ac:spMk id="221" creationId="{2FCEE907-2C93-3345-64D4-62C173BBF042}"/>
          </ac:spMkLst>
        </pc:spChg>
        <pc:spChg chg="del mod topLvl">
          <ac:chgData name="Ahmed A" userId="37cbb6571667a5a4" providerId="LiveId" clId="{3D7CF16B-9403-47A0-BD4D-B23DBC87B717}" dt="2024-01-12T15:45:00.638" v="12279" actId="478"/>
          <ac:spMkLst>
            <pc:docMk/>
            <pc:sldMk cId="698572111" sldId="306"/>
            <ac:spMk id="222" creationId="{638CB22C-A741-4457-F806-2F3F8F78BEEF}"/>
          </ac:spMkLst>
        </pc:spChg>
        <pc:spChg chg="del mod topLvl">
          <ac:chgData name="Ahmed A" userId="37cbb6571667a5a4" providerId="LiveId" clId="{3D7CF16B-9403-47A0-BD4D-B23DBC87B717}" dt="2024-01-12T15:45:19.282" v="12288" actId="478"/>
          <ac:spMkLst>
            <pc:docMk/>
            <pc:sldMk cId="698572111" sldId="306"/>
            <ac:spMk id="223" creationId="{B60940AA-65FD-0EF0-F4C8-EF747EB136B2}"/>
          </ac:spMkLst>
        </pc:spChg>
        <pc:spChg chg="del mod topLvl">
          <ac:chgData name="Ahmed A" userId="37cbb6571667a5a4" providerId="LiveId" clId="{3D7CF16B-9403-47A0-BD4D-B23DBC87B717}" dt="2024-01-12T15:44:55.940" v="12277" actId="478"/>
          <ac:spMkLst>
            <pc:docMk/>
            <pc:sldMk cId="698572111" sldId="306"/>
            <ac:spMk id="224" creationId="{6CD3ACF6-F6FD-22B5-4759-A673D00E2BAD}"/>
          </ac:spMkLst>
        </pc:spChg>
        <pc:spChg chg="mod topLvl">
          <ac:chgData name="Ahmed A" userId="37cbb6571667a5a4" providerId="LiveId" clId="{3D7CF16B-9403-47A0-BD4D-B23DBC87B717}" dt="2024-01-12T15:48:33.920" v="12337" actId="164"/>
          <ac:spMkLst>
            <pc:docMk/>
            <pc:sldMk cId="698572111" sldId="306"/>
            <ac:spMk id="226" creationId="{B8D8E4BA-36E4-8F64-8EEC-56A1B044A67A}"/>
          </ac:spMkLst>
        </pc:spChg>
        <pc:spChg chg="mod topLvl">
          <ac:chgData name="Ahmed A" userId="37cbb6571667a5a4" providerId="LiveId" clId="{3D7CF16B-9403-47A0-BD4D-B23DBC87B717}" dt="2024-01-12T15:48:33.920" v="12337" actId="164"/>
          <ac:spMkLst>
            <pc:docMk/>
            <pc:sldMk cId="698572111" sldId="306"/>
            <ac:spMk id="227" creationId="{012AB630-3463-2CB7-7F90-61999D59FBFF}"/>
          </ac:spMkLst>
        </pc:spChg>
        <pc:spChg chg="mod topLvl">
          <ac:chgData name="Ahmed A" userId="37cbb6571667a5a4" providerId="LiveId" clId="{3D7CF16B-9403-47A0-BD4D-B23DBC87B717}" dt="2024-01-12T15:48:33.920" v="12337" actId="164"/>
          <ac:spMkLst>
            <pc:docMk/>
            <pc:sldMk cId="698572111" sldId="306"/>
            <ac:spMk id="228" creationId="{340EF644-D366-BB0D-3C24-21BDF51BF6F8}"/>
          </ac:spMkLst>
        </pc:spChg>
        <pc:spChg chg="mod topLvl">
          <ac:chgData name="Ahmed A" userId="37cbb6571667a5a4" providerId="LiveId" clId="{3D7CF16B-9403-47A0-BD4D-B23DBC87B717}" dt="2024-01-12T15:48:33.920" v="12337" actId="164"/>
          <ac:spMkLst>
            <pc:docMk/>
            <pc:sldMk cId="698572111" sldId="306"/>
            <ac:spMk id="229" creationId="{9CC4A76A-ED0F-E24C-D9FE-ED4414DBA76B}"/>
          </ac:spMkLst>
        </pc:spChg>
        <pc:spChg chg="mod topLvl">
          <ac:chgData name="Ahmed A" userId="37cbb6571667a5a4" providerId="LiveId" clId="{3D7CF16B-9403-47A0-BD4D-B23DBC87B717}" dt="2024-01-12T15:48:36.158" v="12338" actId="164"/>
          <ac:spMkLst>
            <pc:docMk/>
            <pc:sldMk cId="698572111" sldId="306"/>
            <ac:spMk id="231" creationId="{3EC67D4F-A2E4-88E6-6AAB-EE42ACEDEA35}"/>
          </ac:spMkLst>
        </pc:spChg>
        <pc:spChg chg="mod topLvl">
          <ac:chgData name="Ahmed A" userId="37cbb6571667a5a4" providerId="LiveId" clId="{3D7CF16B-9403-47A0-BD4D-B23DBC87B717}" dt="2024-01-12T15:48:36.158" v="12338" actId="164"/>
          <ac:spMkLst>
            <pc:docMk/>
            <pc:sldMk cId="698572111" sldId="306"/>
            <ac:spMk id="232" creationId="{21FB99AD-2935-B21C-C746-9C1CE263FA4B}"/>
          </ac:spMkLst>
        </pc:spChg>
        <pc:spChg chg="mod topLvl">
          <ac:chgData name="Ahmed A" userId="37cbb6571667a5a4" providerId="LiveId" clId="{3D7CF16B-9403-47A0-BD4D-B23DBC87B717}" dt="2024-01-12T15:48:36.158" v="12338" actId="164"/>
          <ac:spMkLst>
            <pc:docMk/>
            <pc:sldMk cId="698572111" sldId="306"/>
            <ac:spMk id="233" creationId="{8FCBEEE5-1EE8-A2D0-B2EE-021492C160A5}"/>
          </ac:spMkLst>
        </pc:spChg>
        <pc:spChg chg="mod topLvl">
          <ac:chgData name="Ahmed A" userId="37cbb6571667a5a4" providerId="LiveId" clId="{3D7CF16B-9403-47A0-BD4D-B23DBC87B717}" dt="2024-01-12T15:48:36.158" v="12338" actId="164"/>
          <ac:spMkLst>
            <pc:docMk/>
            <pc:sldMk cId="698572111" sldId="306"/>
            <ac:spMk id="234" creationId="{4A39A30B-F4EE-570B-080B-00A3B1DFA53F}"/>
          </ac:spMkLst>
        </pc:spChg>
        <pc:spChg chg="mod topLvl">
          <ac:chgData name="Ahmed A" userId="37cbb6571667a5a4" providerId="LiveId" clId="{3D7CF16B-9403-47A0-BD4D-B23DBC87B717}" dt="2024-01-12T15:48:26.395" v="12335" actId="164"/>
          <ac:spMkLst>
            <pc:docMk/>
            <pc:sldMk cId="698572111" sldId="306"/>
            <ac:spMk id="236" creationId="{2CF07551-1456-D0E1-63D6-784915854AFE}"/>
          </ac:spMkLst>
        </pc:spChg>
        <pc:spChg chg="mod topLvl">
          <ac:chgData name="Ahmed A" userId="37cbb6571667a5a4" providerId="LiveId" clId="{3D7CF16B-9403-47A0-BD4D-B23DBC87B717}" dt="2024-01-12T15:48:26.395" v="12335" actId="164"/>
          <ac:spMkLst>
            <pc:docMk/>
            <pc:sldMk cId="698572111" sldId="306"/>
            <ac:spMk id="237" creationId="{FF48C935-1DFC-3E3F-6F45-C6590956AB60}"/>
          </ac:spMkLst>
        </pc:spChg>
        <pc:spChg chg="mod topLvl">
          <ac:chgData name="Ahmed A" userId="37cbb6571667a5a4" providerId="LiveId" clId="{3D7CF16B-9403-47A0-BD4D-B23DBC87B717}" dt="2024-01-12T15:48:26.395" v="12335" actId="164"/>
          <ac:spMkLst>
            <pc:docMk/>
            <pc:sldMk cId="698572111" sldId="306"/>
            <ac:spMk id="238" creationId="{7AF6E0DD-E4B0-7C1F-F6B5-52D0C5E1C995}"/>
          </ac:spMkLst>
        </pc:spChg>
        <pc:spChg chg="mod topLvl">
          <ac:chgData name="Ahmed A" userId="37cbb6571667a5a4" providerId="LiveId" clId="{3D7CF16B-9403-47A0-BD4D-B23DBC87B717}" dt="2024-01-12T15:48:26.395" v="12335" actId="164"/>
          <ac:spMkLst>
            <pc:docMk/>
            <pc:sldMk cId="698572111" sldId="306"/>
            <ac:spMk id="239" creationId="{BA0CFEA7-78EA-4F37-74D3-DDA58A66042C}"/>
          </ac:spMkLst>
        </pc:spChg>
        <pc:spChg chg="mod topLvl">
          <ac:chgData name="Ahmed A" userId="37cbb6571667a5a4" providerId="LiveId" clId="{3D7CF16B-9403-47A0-BD4D-B23DBC87B717}" dt="2024-01-12T15:48:31.435" v="12336" actId="164"/>
          <ac:spMkLst>
            <pc:docMk/>
            <pc:sldMk cId="698572111" sldId="306"/>
            <ac:spMk id="241" creationId="{C4F65CCF-0992-A40A-71A9-87B1E72A5CA0}"/>
          </ac:spMkLst>
        </pc:spChg>
        <pc:spChg chg="mod topLvl">
          <ac:chgData name="Ahmed A" userId="37cbb6571667a5a4" providerId="LiveId" clId="{3D7CF16B-9403-47A0-BD4D-B23DBC87B717}" dt="2024-01-12T15:48:31.435" v="12336" actId="164"/>
          <ac:spMkLst>
            <pc:docMk/>
            <pc:sldMk cId="698572111" sldId="306"/>
            <ac:spMk id="242" creationId="{A4F84093-23BE-BEE8-C02D-86780E83751B}"/>
          </ac:spMkLst>
        </pc:spChg>
        <pc:spChg chg="mod topLvl">
          <ac:chgData name="Ahmed A" userId="37cbb6571667a5a4" providerId="LiveId" clId="{3D7CF16B-9403-47A0-BD4D-B23DBC87B717}" dt="2024-01-12T15:48:31.435" v="12336" actId="164"/>
          <ac:spMkLst>
            <pc:docMk/>
            <pc:sldMk cId="698572111" sldId="306"/>
            <ac:spMk id="243" creationId="{5A8CF061-EF56-F0D1-F79F-11DD534BC8F0}"/>
          </ac:spMkLst>
        </pc:spChg>
        <pc:spChg chg="mod topLvl">
          <ac:chgData name="Ahmed A" userId="37cbb6571667a5a4" providerId="LiveId" clId="{3D7CF16B-9403-47A0-BD4D-B23DBC87B717}" dt="2024-01-12T15:48:31.435" v="12336" actId="164"/>
          <ac:spMkLst>
            <pc:docMk/>
            <pc:sldMk cId="698572111" sldId="306"/>
            <ac:spMk id="244" creationId="{D4F8648A-9008-0F2E-331A-B669DB1E6917}"/>
          </ac:spMkLst>
        </pc:spChg>
        <pc:spChg chg="mod">
          <ac:chgData name="Ahmed A" userId="37cbb6571667a5a4" providerId="LiveId" clId="{3D7CF16B-9403-47A0-BD4D-B23DBC87B717}" dt="2024-01-12T15:34:28.972" v="11714" actId="571"/>
          <ac:spMkLst>
            <pc:docMk/>
            <pc:sldMk cId="698572111" sldId="306"/>
            <ac:spMk id="246" creationId="{D4967D84-F706-16E8-88EA-9E42B7FEB88D}"/>
          </ac:spMkLst>
        </pc:spChg>
        <pc:spChg chg="mod">
          <ac:chgData name="Ahmed A" userId="37cbb6571667a5a4" providerId="LiveId" clId="{3D7CF16B-9403-47A0-BD4D-B23DBC87B717}" dt="2024-01-12T15:34:28.972" v="11714" actId="571"/>
          <ac:spMkLst>
            <pc:docMk/>
            <pc:sldMk cId="698572111" sldId="306"/>
            <ac:spMk id="247" creationId="{9B80247A-4DAA-9DB0-D125-78B30DCCC66F}"/>
          </ac:spMkLst>
        </pc:spChg>
        <pc:spChg chg="mod">
          <ac:chgData name="Ahmed A" userId="37cbb6571667a5a4" providerId="LiveId" clId="{3D7CF16B-9403-47A0-BD4D-B23DBC87B717}" dt="2024-01-12T15:34:28.972" v="11714" actId="571"/>
          <ac:spMkLst>
            <pc:docMk/>
            <pc:sldMk cId="698572111" sldId="306"/>
            <ac:spMk id="249" creationId="{9FC91814-0078-0DDA-4EE3-38D938639668}"/>
          </ac:spMkLst>
        </pc:spChg>
        <pc:spChg chg="mod">
          <ac:chgData name="Ahmed A" userId="37cbb6571667a5a4" providerId="LiveId" clId="{3D7CF16B-9403-47A0-BD4D-B23DBC87B717}" dt="2024-01-12T15:34:28.972" v="11714" actId="571"/>
          <ac:spMkLst>
            <pc:docMk/>
            <pc:sldMk cId="698572111" sldId="306"/>
            <ac:spMk id="250" creationId="{AB62F021-1A12-9F41-508D-3AF45683AF5A}"/>
          </ac:spMkLst>
        </pc:spChg>
        <pc:spChg chg="mod">
          <ac:chgData name="Ahmed A" userId="37cbb6571667a5a4" providerId="LiveId" clId="{3D7CF16B-9403-47A0-BD4D-B23DBC87B717}" dt="2024-01-12T15:34:28.972" v="11714" actId="571"/>
          <ac:spMkLst>
            <pc:docMk/>
            <pc:sldMk cId="698572111" sldId="306"/>
            <ac:spMk id="251" creationId="{1C2EFF07-2553-CB22-5709-2939FD2D5E10}"/>
          </ac:spMkLst>
        </pc:spChg>
        <pc:spChg chg="mod">
          <ac:chgData name="Ahmed A" userId="37cbb6571667a5a4" providerId="LiveId" clId="{3D7CF16B-9403-47A0-BD4D-B23DBC87B717}" dt="2024-01-12T15:34:28.972" v="11714" actId="571"/>
          <ac:spMkLst>
            <pc:docMk/>
            <pc:sldMk cId="698572111" sldId="306"/>
            <ac:spMk id="252" creationId="{CF9E8AF8-013F-A14B-F429-453688F385B7}"/>
          </ac:spMkLst>
        </pc:spChg>
        <pc:spChg chg="mod">
          <ac:chgData name="Ahmed A" userId="37cbb6571667a5a4" providerId="LiveId" clId="{3D7CF16B-9403-47A0-BD4D-B23DBC87B717}" dt="2024-01-12T15:34:28.972" v="11714" actId="571"/>
          <ac:spMkLst>
            <pc:docMk/>
            <pc:sldMk cId="698572111" sldId="306"/>
            <ac:spMk id="253" creationId="{B976BF92-14AE-1D6A-3D72-64FA724CC230}"/>
          </ac:spMkLst>
        </pc:spChg>
        <pc:spChg chg="mod">
          <ac:chgData name="Ahmed A" userId="37cbb6571667a5a4" providerId="LiveId" clId="{3D7CF16B-9403-47A0-BD4D-B23DBC87B717}" dt="2024-01-12T15:34:28.972" v="11714" actId="571"/>
          <ac:spMkLst>
            <pc:docMk/>
            <pc:sldMk cId="698572111" sldId="306"/>
            <ac:spMk id="254" creationId="{F10D977C-D8FE-3FEB-9B85-2F63DF0553F6}"/>
          </ac:spMkLst>
        </pc:spChg>
        <pc:spChg chg="mod">
          <ac:chgData name="Ahmed A" userId="37cbb6571667a5a4" providerId="LiveId" clId="{3D7CF16B-9403-47A0-BD4D-B23DBC87B717}" dt="2024-01-12T15:34:28.972" v="11714" actId="571"/>
          <ac:spMkLst>
            <pc:docMk/>
            <pc:sldMk cId="698572111" sldId="306"/>
            <ac:spMk id="256" creationId="{CD24CEBC-D418-3058-0220-9D9D2934ABF7}"/>
          </ac:spMkLst>
        </pc:spChg>
        <pc:spChg chg="mod">
          <ac:chgData name="Ahmed A" userId="37cbb6571667a5a4" providerId="LiveId" clId="{3D7CF16B-9403-47A0-BD4D-B23DBC87B717}" dt="2024-01-12T15:34:28.972" v="11714" actId="571"/>
          <ac:spMkLst>
            <pc:docMk/>
            <pc:sldMk cId="698572111" sldId="306"/>
            <ac:spMk id="257" creationId="{395C27E4-47F1-0D54-3907-7AB7D41A61EB}"/>
          </ac:spMkLst>
        </pc:spChg>
        <pc:spChg chg="mod">
          <ac:chgData name="Ahmed A" userId="37cbb6571667a5a4" providerId="LiveId" clId="{3D7CF16B-9403-47A0-BD4D-B23DBC87B717}" dt="2024-01-12T15:34:28.972" v="11714" actId="571"/>
          <ac:spMkLst>
            <pc:docMk/>
            <pc:sldMk cId="698572111" sldId="306"/>
            <ac:spMk id="258" creationId="{33515AC2-2CB7-039A-3DC2-E0F35A620631}"/>
          </ac:spMkLst>
        </pc:spChg>
        <pc:spChg chg="mod">
          <ac:chgData name="Ahmed A" userId="37cbb6571667a5a4" providerId="LiveId" clId="{3D7CF16B-9403-47A0-BD4D-B23DBC87B717}" dt="2024-01-12T15:34:28.972" v="11714" actId="571"/>
          <ac:spMkLst>
            <pc:docMk/>
            <pc:sldMk cId="698572111" sldId="306"/>
            <ac:spMk id="259" creationId="{AEB4BEA3-8D49-7E8E-7B66-A654D5E691D8}"/>
          </ac:spMkLst>
        </pc:spChg>
        <pc:spChg chg="mod">
          <ac:chgData name="Ahmed A" userId="37cbb6571667a5a4" providerId="LiveId" clId="{3D7CF16B-9403-47A0-BD4D-B23DBC87B717}" dt="2024-01-12T15:34:28.972" v="11714" actId="571"/>
          <ac:spMkLst>
            <pc:docMk/>
            <pc:sldMk cId="698572111" sldId="306"/>
            <ac:spMk id="260" creationId="{DC2F703C-C549-4391-45E6-7CDA460E5450}"/>
          </ac:spMkLst>
        </pc:spChg>
        <pc:spChg chg="mod">
          <ac:chgData name="Ahmed A" userId="37cbb6571667a5a4" providerId="LiveId" clId="{3D7CF16B-9403-47A0-BD4D-B23DBC87B717}" dt="2024-01-12T15:34:28.972" v="11714" actId="571"/>
          <ac:spMkLst>
            <pc:docMk/>
            <pc:sldMk cId="698572111" sldId="306"/>
            <ac:spMk id="262" creationId="{B2BE1276-3DA8-435A-06AD-02F5BD0A9E6C}"/>
          </ac:spMkLst>
        </pc:spChg>
        <pc:spChg chg="mod">
          <ac:chgData name="Ahmed A" userId="37cbb6571667a5a4" providerId="LiveId" clId="{3D7CF16B-9403-47A0-BD4D-B23DBC87B717}" dt="2024-01-12T15:34:28.972" v="11714" actId="571"/>
          <ac:spMkLst>
            <pc:docMk/>
            <pc:sldMk cId="698572111" sldId="306"/>
            <ac:spMk id="263" creationId="{0568E182-16A1-6561-8B01-8221610BEDBA}"/>
          </ac:spMkLst>
        </pc:spChg>
        <pc:spChg chg="mod">
          <ac:chgData name="Ahmed A" userId="37cbb6571667a5a4" providerId="LiveId" clId="{3D7CF16B-9403-47A0-BD4D-B23DBC87B717}" dt="2024-01-12T15:34:28.972" v="11714" actId="571"/>
          <ac:spMkLst>
            <pc:docMk/>
            <pc:sldMk cId="698572111" sldId="306"/>
            <ac:spMk id="264" creationId="{6CFC691E-1EA1-D68E-55C2-1AF5FD48765D}"/>
          </ac:spMkLst>
        </pc:spChg>
        <pc:spChg chg="mod">
          <ac:chgData name="Ahmed A" userId="37cbb6571667a5a4" providerId="LiveId" clId="{3D7CF16B-9403-47A0-BD4D-B23DBC87B717}" dt="2024-01-12T15:34:28.972" v="11714" actId="571"/>
          <ac:spMkLst>
            <pc:docMk/>
            <pc:sldMk cId="698572111" sldId="306"/>
            <ac:spMk id="265" creationId="{3D8A42A0-4A50-6BB0-03E1-11605AF2A1F1}"/>
          </ac:spMkLst>
        </pc:spChg>
        <pc:spChg chg="mod">
          <ac:chgData name="Ahmed A" userId="37cbb6571667a5a4" providerId="LiveId" clId="{3D7CF16B-9403-47A0-BD4D-B23DBC87B717}" dt="2024-01-12T15:34:28.972" v="11714" actId="571"/>
          <ac:spMkLst>
            <pc:docMk/>
            <pc:sldMk cId="698572111" sldId="306"/>
            <ac:spMk id="266" creationId="{42A5B570-889C-B775-C223-762AA98F3F5B}"/>
          </ac:spMkLst>
        </pc:spChg>
        <pc:spChg chg="mod">
          <ac:chgData name="Ahmed A" userId="37cbb6571667a5a4" providerId="LiveId" clId="{3D7CF16B-9403-47A0-BD4D-B23DBC87B717}" dt="2024-01-12T15:34:28.972" v="11714" actId="571"/>
          <ac:spMkLst>
            <pc:docMk/>
            <pc:sldMk cId="698572111" sldId="306"/>
            <ac:spMk id="268" creationId="{F52B7438-7488-19C9-70A5-3CF7144DD547}"/>
          </ac:spMkLst>
        </pc:spChg>
        <pc:spChg chg="mod">
          <ac:chgData name="Ahmed A" userId="37cbb6571667a5a4" providerId="LiveId" clId="{3D7CF16B-9403-47A0-BD4D-B23DBC87B717}" dt="2024-01-12T15:34:28.972" v="11714" actId="571"/>
          <ac:spMkLst>
            <pc:docMk/>
            <pc:sldMk cId="698572111" sldId="306"/>
            <ac:spMk id="269" creationId="{FE57A3D8-935A-BA38-37A9-1E36CE6B7D18}"/>
          </ac:spMkLst>
        </pc:spChg>
        <pc:spChg chg="mod">
          <ac:chgData name="Ahmed A" userId="37cbb6571667a5a4" providerId="LiveId" clId="{3D7CF16B-9403-47A0-BD4D-B23DBC87B717}" dt="2024-01-12T15:34:28.972" v="11714" actId="571"/>
          <ac:spMkLst>
            <pc:docMk/>
            <pc:sldMk cId="698572111" sldId="306"/>
            <ac:spMk id="270" creationId="{BACE577C-2A53-885C-34AB-076EC8F85EFE}"/>
          </ac:spMkLst>
        </pc:spChg>
        <pc:spChg chg="mod">
          <ac:chgData name="Ahmed A" userId="37cbb6571667a5a4" providerId="LiveId" clId="{3D7CF16B-9403-47A0-BD4D-B23DBC87B717}" dt="2024-01-12T15:34:28.972" v="11714" actId="571"/>
          <ac:spMkLst>
            <pc:docMk/>
            <pc:sldMk cId="698572111" sldId="306"/>
            <ac:spMk id="271" creationId="{745DBB70-07CF-22C2-0A29-FA7261FF93CF}"/>
          </ac:spMkLst>
        </pc:spChg>
        <pc:spChg chg="mod">
          <ac:chgData name="Ahmed A" userId="37cbb6571667a5a4" providerId="LiveId" clId="{3D7CF16B-9403-47A0-BD4D-B23DBC87B717}" dt="2024-01-12T15:34:28.972" v="11714" actId="571"/>
          <ac:spMkLst>
            <pc:docMk/>
            <pc:sldMk cId="698572111" sldId="306"/>
            <ac:spMk id="272" creationId="{9B7A7C13-AF01-8055-5B18-F0BB78A92B62}"/>
          </ac:spMkLst>
        </pc:spChg>
        <pc:spChg chg="mod">
          <ac:chgData name="Ahmed A" userId="37cbb6571667a5a4" providerId="LiveId" clId="{3D7CF16B-9403-47A0-BD4D-B23DBC87B717}" dt="2024-01-12T15:34:28.972" v="11714" actId="571"/>
          <ac:spMkLst>
            <pc:docMk/>
            <pc:sldMk cId="698572111" sldId="306"/>
            <ac:spMk id="273" creationId="{45D00926-8D70-EA18-5C2F-BBA495EF5ED3}"/>
          </ac:spMkLst>
        </pc:spChg>
        <pc:spChg chg="mod">
          <ac:chgData name="Ahmed A" userId="37cbb6571667a5a4" providerId="LiveId" clId="{3D7CF16B-9403-47A0-BD4D-B23DBC87B717}" dt="2024-01-12T15:34:28.972" v="11714" actId="571"/>
          <ac:spMkLst>
            <pc:docMk/>
            <pc:sldMk cId="698572111" sldId="306"/>
            <ac:spMk id="274" creationId="{C0623E66-6068-D012-D02A-4A2EE9328D9B}"/>
          </ac:spMkLst>
        </pc:spChg>
        <pc:spChg chg="mod">
          <ac:chgData name="Ahmed A" userId="37cbb6571667a5a4" providerId="LiveId" clId="{3D7CF16B-9403-47A0-BD4D-B23DBC87B717}" dt="2024-01-12T15:34:28.972" v="11714" actId="571"/>
          <ac:spMkLst>
            <pc:docMk/>
            <pc:sldMk cId="698572111" sldId="306"/>
            <ac:spMk id="275" creationId="{1FC94F02-7F88-22FD-0207-0C866876B062}"/>
          </ac:spMkLst>
        </pc:spChg>
        <pc:spChg chg="mod">
          <ac:chgData name="Ahmed A" userId="37cbb6571667a5a4" providerId="LiveId" clId="{3D7CF16B-9403-47A0-BD4D-B23DBC87B717}" dt="2024-01-12T15:34:28.972" v="11714" actId="571"/>
          <ac:spMkLst>
            <pc:docMk/>
            <pc:sldMk cId="698572111" sldId="306"/>
            <ac:spMk id="276" creationId="{0A8578F6-C420-BC24-C0BC-09BF25688B9D}"/>
          </ac:spMkLst>
        </pc:spChg>
        <pc:spChg chg="mod">
          <ac:chgData name="Ahmed A" userId="37cbb6571667a5a4" providerId="LiveId" clId="{3D7CF16B-9403-47A0-BD4D-B23DBC87B717}" dt="2024-01-12T15:34:28.972" v="11714" actId="571"/>
          <ac:spMkLst>
            <pc:docMk/>
            <pc:sldMk cId="698572111" sldId="306"/>
            <ac:spMk id="277" creationId="{09D663A3-6B32-71F4-B2D0-81278381502D}"/>
          </ac:spMkLst>
        </pc:spChg>
        <pc:spChg chg="mod">
          <ac:chgData name="Ahmed A" userId="37cbb6571667a5a4" providerId="LiveId" clId="{3D7CF16B-9403-47A0-BD4D-B23DBC87B717}" dt="2024-01-12T15:34:28.972" v="11714" actId="571"/>
          <ac:spMkLst>
            <pc:docMk/>
            <pc:sldMk cId="698572111" sldId="306"/>
            <ac:spMk id="278" creationId="{28FD90E1-A152-63C7-AAB9-BE1EC47D10AD}"/>
          </ac:spMkLst>
        </pc:spChg>
        <pc:spChg chg="mod">
          <ac:chgData name="Ahmed A" userId="37cbb6571667a5a4" providerId="LiveId" clId="{3D7CF16B-9403-47A0-BD4D-B23DBC87B717}" dt="2024-01-12T15:34:28.972" v="11714" actId="571"/>
          <ac:spMkLst>
            <pc:docMk/>
            <pc:sldMk cId="698572111" sldId="306"/>
            <ac:spMk id="279" creationId="{55AECF6E-4FB1-1534-FCC3-6D29BFF49D40}"/>
          </ac:spMkLst>
        </pc:spChg>
        <pc:spChg chg="mod">
          <ac:chgData name="Ahmed A" userId="37cbb6571667a5a4" providerId="LiveId" clId="{3D7CF16B-9403-47A0-BD4D-B23DBC87B717}" dt="2024-01-12T15:34:28.972" v="11714" actId="571"/>
          <ac:spMkLst>
            <pc:docMk/>
            <pc:sldMk cId="698572111" sldId="306"/>
            <ac:spMk id="280" creationId="{83E1EB4F-79F5-C192-630E-9B435C5BA6CB}"/>
          </ac:spMkLst>
        </pc:spChg>
        <pc:spChg chg="mod">
          <ac:chgData name="Ahmed A" userId="37cbb6571667a5a4" providerId="LiveId" clId="{3D7CF16B-9403-47A0-BD4D-B23DBC87B717}" dt="2024-01-12T15:34:28.972" v="11714" actId="571"/>
          <ac:spMkLst>
            <pc:docMk/>
            <pc:sldMk cId="698572111" sldId="306"/>
            <ac:spMk id="281" creationId="{676FCE58-6D06-D668-31EB-5B44111F4049}"/>
          </ac:spMkLst>
        </pc:spChg>
        <pc:spChg chg="mod">
          <ac:chgData name="Ahmed A" userId="37cbb6571667a5a4" providerId="LiveId" clId="{3D7CF16B-9403-47A0-BD4D-B23DBC87B717}" dt="2024-01-12T15:34:28.972" v="11714" actId="571"/>
          <ac:spMkLst>
            <pc:docMk/>
            <pc:sldMk cId="698572111" sldId="306"/>
            <ac:spMk id="282" creationId="{E1AC3F8B-D016-0C53-77AF-5D4E09EC6B5D}"/>
          </ac:spMkLst>
        </pc:spChg>
        <pc:spChg chg="mod">
          <ac:chgData name="Ahmed A" userId="37cbb6571667a5a4" providerId="LiveId" clId="{3D7CF16B-9403-47A0-BD4D-B23DBC87B717}" dt="2024-01-12T15:34:28.972" v="11714" actId="571"/>
          <ac:spMkLst>
            <pc:docMk/>
            <pc:sldMk cId="698572111" sldId="306"/>
            <ac:spMk id="283" creationId="{7E7B0928-4CFD-4925-FDAD-1076BE6CDB0C}"/>
          </ac:spMkLst>
        </pc:spChg>
        <pc:spChg chg="mod">
          <ac:chgData name="Ahmed A" userId="37cbb6571667a5a4" providerId="LiveId" clId="{3D7CF16B-9403-47A0-BD4D-B23DBC87B717}" dt="2024-01-12T15:34:28.972" v="11714" actId="571"/>
          <ac:spMkLst>
            <pc:docMk/>
            <pc:sldMk cId="698572111" sldId="306"/>
            <ac:spMk id="284" creationId="{236682A8-5843-4950-E0A1-F5DA6CBEE5BC}"/>
          </ac:spMkLst>
        </pc:spChg>
        <pc:spChg chg="mod">
          <ac:chgData name="Ahmed A" userId="37cbb6571667a5a4" providerId="LiveId" clId="{3D7CF16B-9403-47A0-BD4D-B23DBC87B717}" dt="2024-01-12T15:34:28.972" v="11714" actId="571"/>
          <ac:spMkLst>
            <pc:docMk/>
            <pc:sldMk cId="698572111" sldId="306"/>
            <ac:spMk id="285" creationId="{0E45F0A1-82DB-0BB8-0D21-9F903A694571}"/>
          </ac:spMkLst>
        </pc:spChg>
        <pc:spChg chg="mod">
          <ac:chgData name="Ahmed A" userId="37cbb6571667a5a4" providerId="LiveId" clId="{3D7CF16B-9403-47A0-BD4D-B23DBC87B717}" dt="2024-01-12T15:34:28.972" v="11714" actId="571"/>
          <ac:spMkLst>
            <pc:docMk/>
            <pc:sldMk cId="698572111" sldId="306"/>
            <ac:spMk id="287" creationId="{40060146-939E-0B05-4C5E-CAC4E5823B34}"/>
          </ac:spMkLst>
        </pc:spChg>
        <pc:spChg chg="mod">
          <ac:chgData name="Ahmed A" userId="37cbb6571667a5a4" providerId="LiveId" clId="{3D7CF16B-9403-47A0-BD4D-B23DBC87B717}" dt="2024-01-12T15:34:28.972" v="11714" actId="571"/>
          <ac:spMkLst>
            <pc:docMk/>
            <pc:sldMk cId="698572111" sldId="306"/>
            <ac:spMk id="288" creationId="{D38501F1-490B-F3FB-B97F-ECC291F9B07A}"/>
          </ac:spMkLst>
        </pc:spChg>
        <pc:spChg chg="mod">
          <ac:chgData name="Ahmed A" userId="37cbb6571667a5a4" providerId="LiveId" clId="{3D7CF16B-9403-47A0-BD4D-B23DBC87B717}" dt="2024-01-12T15:34:28.972" v="11714" actId="571"/>
          <ac:spMkLst>
            <pc:docMk/>
            <pc:sldMk cId="698572111" sldId="306"/>
            <ac:spMk id="289" creationId="{841FB2D7-2CCE-4B8A-D807-6CFC5691633C}"/>
          </ac:spMkLst>
        </pc:spChg>
        <pc:spChg chg="mod">
          <ac:chgData name="Ahmed A" userId="37cbb6571667a5a4" providerId="LiveId" clId="{3D7CF16B-9403-47A0-BD4D-B23DBC87B717}" dt="2024-01-12T15:34:28.972" v="11714" actId="571"/>
          <ac:spMkLst>
            <pc:docMk/>
            <pc:sldMk cId="698572111" sldId="306"/>
            <ac:spMk id="290" creationId="{7573A3E0-2825-8D16-EECC-6232D73C0A40}"/>
          </ac:spMkLst>
        </pc:spChg>
        <pc:spChg chg="mod">
          <ac:chgData name="Ahmed A" userId="37cbb6571667a5a4" providerId="LiveId" clId="{3D7CF16B-9403-47A0-BD4D-B23DBC87B717}" dt="2024-01-12T15:34:28.972" v="11714" actId="571"/>
          <ac:spMkLst>
            <pc:docMk/>
            <pc:sldMk cId="698572111" sldId="306"/>
            <ac:spMk id="292" creationId="{91DECE6A-2C0B-C003-6F9F-22A59C337F0B}"/>
          </ac:spMkLst>
        </pc:spChg>
        <pc:spChg chg="mod">
          <ac:chgData name="Ahmed A" userId="37cbb6571667a5a4" providerId="LiveId" clId="{3D7CF16B-9403-47A0-BD4D-B23DBC87B717}" dt="2024-01-12T15:34:28.972" v="11714" actId="571"/>
          <ac:spMkLst>
            <pc:docMk/>
            <pc:sldMk cId="698572111" sldId="306"/>
            <ac:spMk id="293" creationId="{2439D67F-2296-8C31-81F9-325F9D9A6611}"/>
          </ac:spMkLst>
        </pc:spChg>
        <pc:spChg chg="mod">
          <ac:chgData name="Ahmed A" userId="37cbb6571667a5a4" providerId="LiveId" clId="{3D7CF16B-9403-47A0-BD4D-B23DBC87B717}" dt="2024-01-12T15:34:28.972" v="11714" actId="571"/>
          <ac:spMkLst>
            <pc:docMk/>
            <pc:sldMk cId="698572111" sldId="306"/>
            <ac:spMk id="294" creationId="{3BB18E21-E225-690C-A40A-97D8B2B05FC9}"/>
          </ac:spMkLst>
        </pc:spChg>
        <pc:spChg chg="mod">
          <ac:chgData name="Ahmed A" userId="37cbb6571667a5a4" providerId="LiveId" clId="{3D7CF16B-9403-47A0-BD4D-B23DBC87B717}" dt="2024-01-12T15:34:28.972" v="11714" actId="571"/>
          <ac:spMkLst>
            <pc:docMk/>
            <pc:sldMk cId="698572111" sldId="306"/>
            <ac:spMk id="295" creationId="{60341DA8-2A47-5B8F-5861-AB17B298BC7D}"/>
          </ac:spMkLst>
        </pc:spChg>
        <pc:spChg chg="mod">
          <ac:chgData name="Ahmed A" userId="37cbb6571667a5a4" providerId="LiveId" clId="{3D7CF16B-9403-47A0-BD4D-B23DBC87B717}" dt="2024-01-12T15:34:28.972" v="11714" actId="571"/>
          <ac:spMkLst>
            <pc:docMk/>
            <pc:sldMk cId="698572111" sldId="306"/>
            <ac:spMk id="297" creationId="{68128BA4-618B-6AC1-388A-2519140B1248}"/>
          </ac:spMkLst>
        </pc:spChg>
        <pc:spChg chg="mod">
          <ac:chgData name="Ahmed A" userId="37cbb6571667a5a4" providerId="LiveId" clId="{3D7CF16B-9403-47A0-BD4D-B23DBC87B717}" dt="2024-01-12T15:34:28.972" v="11714" actId="571"/>
          <ac:spMkLst>
            <pc:docMk/>
            <pc:sldMk cId="698572111" sldId="306"/>
            <ac:spMk id="298" creationId="{EE8ACFB9-9631-44D7-BB08-1032E8CDBBEB}"/>
          </ac:spMkLst>
        </pc:spChg>
        <pc:spChg chg="mod">
          <ac:chgData name="Ahmed A" userId="37cbb6571667a5a4" providerId="LiveId" clId="{3D7CF16B-9403-47A0-BD4D-B23DBC87B717}" dt="2024-01-12T15:34:28.972" v="11714" actId="571"/>
          <ac:spMkLst>
            <pc:docMk/>
            <pc:sldMk cId="698572111" sldId="306"/>
            <ac:spMk id="299" creationId="{8FE5F578-F536-FC41-247E-3A9AEB97922B}"/>
          </ac:spMkLst>
        </pc:spChg>
        <pc:spChg chg="mod">
          <ac:chgData name="Ahmed A" userId="37cbb6571667a5a4" providerId="LiveId" clId="{3D7CF16B-9403-47A0-BD4D-B23DBC87B717}" dt="2024-01-12T15:34:28.972" v="11714" actId="571"/>
          <ac:spMkLst>
            <pc:docMk/>
            <pc:sldMk cId="698572111" sldId="306"/>
            <ac:spMk id="300" creationId="{19C6D64F-365A-43CF-2D1C-1A70EAA07D33}"/>
          </ac:spMkLst>
        </pc:spChg>
        <pc:spChg chg="mod">
          <ac:chgData name="Ahmed A" userId="37cbb6571667a5a4" providerId="LiveId" clId="{3D7CF16B-9403-47A0-BD4D-B23DBC87B717}" dt="2024-01-12T15:34:28.972" v="11714" actId="571"/>
          <ac:spMkLst>
            <pc:docMk/>
            <pc:sldMk cId="698572111" sldId="306"/>
            <ac:spMk id="302" creationId="{8D3BCBA9-C36D-6337-4EA2-22EE4C884529}"/>
          </ac:spMkLst>
        </pc:spChg>
        <pc:spChg chg="mod">
          <ac:chgData name="Ahmed A" userId="37cbb6571667a5a4" providerId="LiveId" clId="{3D7CF16B-9403-47A0-BD4D-B23DBC87B717}" dt="2024-01-12T15:34:28.972" v="11714" actId="571"/>
          <ac:spMkLst>
            <pc:docMk/>
            <pc:sldMk cId="698572111" sldId="306"/>
            <ac:spMk id="303" creationId="{2C197357-1731-858E-1D56-EB5BEDDB61B6}"/>
          </ac:spMkLst>
        </pc:spChg>
        <pc:spChg chg="mod">
          <ac:chgData name="Ahmed A" userId="37cbb6571667a5a4" providerId="LiveId" clId="{3D7CF16B-9403-47A0-BD4D-B23DBC87B717}" dt="2024-01-12T15:34:28.972" v="11714" actId="571"/>
          <ac:spMkLst>
            <pc:docMk/>
            <pc:sldMk cId="698572111" sldId="306"/>
            <ac:spMk id="304" creationId="{62BB0EE3-C061-D2DE-198F-84C3210C0744}"/>
          </ac:spMkLst>
        </pc:spChg>
        <pc:spChg chg="mod">
          <ac:chgData name="Ahmed A" userId="37cbb6571667a5a4" providerId="LiveId" clId="{3D7CF16B-9403-47A0-BD4D-B23DBC87B717}" dt="2024-01-12T15:34:28.972" v="11714" actId="571"/>
          <ac:spMkLst>
            <pc:docMk/>
            <pc:sldMk cId="698572111" sldId="306"/>
            <ac:spMk id="305" creationId="{7A8F3CA1-1663-00A1-C4BD-A0479C7F5B85}"/>
          </ac:spMkLst>
        </pc:spChg>
        <pc:spChg chg="add del mod topLvl">
          <ac:chgData name="Ahmed A" userId="37cbb6571667a5a4" providerId="LiveId" clId="{3D7CF16B-9403-47A0-BD4D-B23DBC87B717}" dt="2024-01-12T15:45:53.800" v="12300" actId="478"/>
          <ac:spMkLst>
            <pc:docMk/>
            <pc:sldMk cId="698572111" sldId="306"/>
            <ac:spMk id="306" creationId="{F6875FB2-D37B-87D4-6317-6ADEA140D50E}"/>
          </ac:spMkLst>
        </pc:spChg>
        <pc:spChg chg="add del mod topLvl">
          <ac:chgData name="Ahmed A" userId="37cbb6571667a5a4" providerId="LiveId" clId="{3D7CF16B-9403-47A0-BD4D-B23DBC87B717}" dt="2024-01-12T15:45:53.218" v="12299" actId="478"/>
          <ac:spMkLst>
            <pc:docMk/>
            <pc:sldMk cId="698572111" sldId="306"/>
            <ac:spMk id="307" creationId="{DD874262-6CB5-5DF9-A92A-BE18A4173D6E}"/>
          </ac:spMkLst>
        </pc:spChg>
        <pc:spChg chg="add del mod topLvl">
          <ac:chgData name="Ahmed A" userId="37cbb6571667a5a4" providerId="LiveId" clId="{3D7CF16B-9403-47A0-BD4D-B23DBC87B717}" dt="2024-01-12T15:45:58.103" v="12302" actId="478"/>
          <ac:spMkLst>
            <pc:docMk/>
            <pc:sldMk cId="698572111" sldId="306"/>
            <ac:spMk id="308" creationId="{0C981342-CE76-ABE4-B60A-9D0F0E97FC42}"/>
          </ac:spMkLst>
        </pc:spChg>
        <pc:spChg chg="add del mod topLvl">
          <ac:chgData name="Ahmed A" userId="37cbb6571667a5a4" providerId="LiveId" clId="{3D7CF16B-9403-47A0-BD4D-B23DBC87B717}" dt="2024-01-12T15:46:04.670" v="12306" actId="478"/>
          <ac:spMkLst>
            <pc:docMk/>
            <pc:sldMk cId="698572111" sldId="306"/>
            <ac:spMk id="309" creationId="{40539163-9CD2-E6EB-56D0-2F846FF78D49}"/>
          </ac:spMkLst>
        </pc:spChg>
        <pc:spChg chg="add del mod topLvl">
          <ac:chgData name="Ahmed A" userId="37cbb6571667a5a4" providerId="LiveId" clId="{3D7CF16B-9403-47A0-BD4D-B23DBC87B717}" dt="2024-01-12T15:46:00.132" v="12303" actId="478"/>
          <ac:spMkLst>
            <pc:docMk/>
            <pc:sldMk cId="698572111" sldId="306"/>
            <ac:spMk id="310" creationId="{7BCBF651-3B16-95B4-9BEB-C09BA82ABC7B}"/>
          </ac:spMkLst>
        </pc:spChg>
        <pc:spChg chg="add del mod topLvl">
          <ac:chgData name="Ahmed A" userId="37cbb6571667a5a4" providerId="LiveId" clId="{3D7CF16B-9403-47A0-BD4D-B23DBC87B717}" dt="2024-01-12T15:46:03.939" v="12305" actId="478"/>
          <ac:spMkLst>
            <pc:docMk/>
            <pc:sldMk cId="698572111" sldId="306"/>
            <ac:spMk id="311" creationId="{C3E9A898-E345-C6B2-20E5-549DCE1683A3}"/>
          </ac:spMkLst>
        </pc:spChg>
        <pc:spChg chg="add del mod topLvl">
          <ac:chgData name="Ahmed A" userId="37cbb6571667a5a4" providerId="LiveId" clId="{3D7CF16B-9403-47A0-BD4D-B23DBC87B717}" dt="2024-01-12T15:45:57.539" v="12301" actId="478"/>
          <ac:spMkLst>
            <pc:docMk/>
            <pc:sldMk cId="698572111" sldId="306"/>
            <ac:spMk id="312" creationId="{724AFA64-D5B8-4755-669E-D284E834DDC4}"/>
          </ac:spMkLst>
        </pc:spChg>
        <pc:spChg chg="add del mod topLvl">
          <ac:chgData name="Ahmed A" userId="37cbb6571667a5a4" providerId="LiveId" clId="{3D7CF16B-9403-47A0-BD4D-B23DBC87B717}" dt="2024-01-12T15:46:02.915" v="12304" actId="478"/>
          <ac:spMkLst>
            <pc:docMk/>
            <pc:sldMk cId="698572111" sldId="306"/>
            <ac:spMk id="313" creationId="{5F957408-7BFD-431E-F668-3001356AEB80}"/>
          </ac:spMkLst>
        </pc:spChg>
        <pc:spChg chg="add mod topLvl">
          <ac:chgData name="Ahmed A" userId="37cbb6571667a5a4" providerId="LiveId" clId="{3D7CF16B-9403-47A0-BD4D-B23DBC87B717}" dt="2024-01-12T15:48:42.912" v="12339" actId="164"/>
          <ac:spMkLst>
            <pc:docMk/>
            <pc:sldMk cId="698572111" sldId="306"/>
            <ac:spMk id="314" creationId="{0616029E-D872-4BC5-C13A-FF5428EA7560}"/>
          </ac:spMkLst>
        </pc:spChg>
        <pc:spChg chg="add mod topLvl">
          <ac:chgData name="Ahmed A" userId="37cbb6571667a5a4" providerId="LiveId" clId="{3D7CF16B-9403-47A0-BD4D-B23DBC87B717}" dt="2024-01-12T15:48:42.912" v="12339" actId="164"/>
          <ac:spMkLst>
            <pc:docMk/>
            <pc:sldMk cId="698572111" sldId="306"/>
            <ac:spMk id="315" creationId="{314A213A-26AD-6792-C01D-7280B0E4AF50}"/>
          </ac:spMkLst>
        </pc:spChg>
        <pc:spChg chg="add mod topLvl">
          <ac:chgData name="Ahmed A" userId="37cbb6571667a5a4" providerId="LiveId" clId="{3D7CF16B-9403-47A0-BD4D-B23DBC87B717}" dt="2024-01-12T15:48:42.912" v="12339" actId="164"/>
          <ac:spMkLst>
            <pc:docMk/>
            <pc:sldMk cId="698572111" sldId="306"/>
            <ac:spMk id="316" creationId="{63F25C9B-1EE0-15B0-4C36-F9A731B11B40}"/>
          </ac:spMkLst>
        </pc:spChg>
        <pc:spChg chg="add mod topLvl">
          <ac:chgData name="Ahmed A" userId="37cbb6571667a5a4" providerId="LiveId" clId="{3D7CF16B-9403-47A0-BD4D-B23DBC87B717}" dt="2024-01-12T15:48:42.912" v="12339" actId="164"/>
          <ac:spMkLst>
            <pc:docMk/>
            <pc:sldMk cId="698572111" sldId="306"/>
            <ac:spMk id="317" creationId="{86D87DAB-4CDB-05A3-9719-1438A3685E39}"/>
          </ac:spMkLst>
        </pc:spChg>
        <pc:spChg chg="add mod topLvl">
          <ac:chgData name="Ahmed A" userId="37cbb6571667a5a4" providerId="LiveId" clId="{3D7CF16B-9403-47A0-BD4D-B23DBC87B717}" dt="2024-01-12T15:48:45.676" v="12340" actId="164"/>
          <ac:spMkLst>
            <pc:docMk/>
            <pc:sldMk cId="698572111" sldId="306"/>
            <ac:spMk id="318" creationId="{0EBB9541-008F-AB6B-2C86-C13F76AE3239}"/>
          </ac:spMkLst>
        </pc:spChg>
        <pc:spChg chg="add mod topLvl">
          <ac:chgData name="Ahmed A" userId="37cbb6571667a5a4" providerId="LiveId" clId="{3D7CF16B-9403-47A0-BD4D-B23DBC87B717}" dt="2024-01-12T15:48:45.676" v="12340" actId="164"/>
          <ac:spMkLst>
            <pc:docMk/>
            <pc:sldMk cId="698572111" sldId="306"/>
            <ac:spMk id="319" creationId="{8CB7D9F0-F6EB-A5B0-C2B9-0F157D7EBFF2}"/>
          </ac:spMkLst>
        </pc:spChg>
        <pc:spChg chg="add mod topLvl">
          <ac:chgData name="Ahmed A" userId="37cbb6571667a5a4" providerId="LiveId" clId="{3D7CF16B-9403-47A0-BD4D-B23DBC87B717}" dt="2024-01-12T15:48:45.676" v="12340" actId="164"/>
          <ac:spMkLst>
            <pc:docMk/>
            <pc:sldMk cId="698572111" sldId="306"/>
            <ac:spMk id="320" creationId="{316CE02A-E3B5-4D2A-F0F7-74CDD87CF1BF}"/>
          </ac:spMkLst>
        </pc:spChg>
        <pc:spChg chg="add mod topLvl">
          <ac:chgData name="Ahmed A" userId="37cbb6571667a5a4" providerId="LiveId" clId="{3D7CF16B-9403-47A0-BD4D-B23DBC87B717}" dt="2024-01-12T15:48:45.676" v="12340" actId="164"/>
          <ac:spMkLst>
            <pc:docMk/>
            <pc:sldMk cId="698572111" sldId="306"/>
            <ac:spMk id="321" creationId="{EC40C324-4779-5D68-2B47-B728CA1A9186}"/>
          </ac:spMkLst>
        </pc:spChg>
        <pc:grpChg chg="add mod">
          <ac:chgData name="Ahmed A" userId="37cbb6571667a5a4" providerId="LiveId" clId="{3D7CF16B-9403-47A0-BD4D-B23DBC87B717}" dt="2024-01-12T15:26:24.584" v="11060" actId="164"/>
          <ac:grpSpMkLst>
            <pc:docMk/>
            <pc:sldMk cId="698572111" sldId="306"/>
            <ac:grpSpMk id="3" creationId="{A2601F37-189B-8A88-F4CD-37F7821DA0AB}"/>
          </ac:grpSpMkLst>
        </pc:grpChg>
        <pc:grpChg chg="add mod">
          <ac:chgData name="Ahmed A" userId="37cbb6571667a5a4" providerId="LiveId" clId="{3D7CF16B-9403-47A0-BD4D-B23DBC87B717}" dt="2024-01-12T15:26:24.584" v="11060" actId="164"/>
          <ac:grpSpMkLst>
            <pc:docMk/>
            <pc:sldMk cId="698572111" sldId="306"/>
            <ac:grpSpMk id="6" creationId="{98C15B9A-B14E-F08E-C26D-C50E973DAF3C}"/>
          </ac:grpSpMkLst>
        </pc:grpChg>
        <pc:grpChg chg="add mod">
          <ac:chgData name="Ahmed A" userId="37cbb6571667a5a4" providerId="LiveId" clId="{3D7CF16B-9403-47A0-BD4D-B23DBC87B717}" dt="2024-01-12T15:26:24.584" v="11060" actId="164"/>
          <ac:grpSpMkLst>
            <pc:docMk/>
            <pc:sldMk cId="698572111" sldId="306"/>
            <ac:grpSpMk id="15" creationId="{F63E60AA-6F08-5338-AF4D-47C2A75F6BEF}"/>
          </ac:grpSpMkLst>
        </pc:grpChg>
        <pc:grpChg chg="mod">
          <ac:chgData name="Ahmed A" userId="37cbb6571667a5a4" providerId="LiveId" clId="{3D7CF16B-9403-47A0-BD4D-B23DBC87B717}" dt="2024-01-12T15:26:22.117" v="11059"/>
          <ac:grpSpMkLst>
            <pc:docMk/>
            <pc:sldMk cId="698572111" sldId="306"/>
            <ac:grpSpMk id="21" creationId="{F26926FF-8E28-8FE0-B4BA-D536197C5791}"/>
          </ac:grpSpMkLst>
        </pc:grpChg>
        <pc:grpChg chg="add mod">
          <ac:chgData name="Ahmed A" userId="37cbb6571667a5a4" providerId="LiveId" clId="{3D7CF16B-9403-47A0-BD4D-B23DBC87B717}" dt="2024-01-12T15:26:24.584" v="11060" actId="164"/>
          <ac:grpSpMkLst>
            <pc:docMk/>
            <pc:sldMk cId="698572111" sldId="306"/>
            <ac:grpSpMk id="27" creationId="{20F01C6C-0825-2E0B-4BEB-3AFBDA687497}"/>
          </ac:grpSpMkLst>
        </pc:grpChg>
        <pc:grpChg chg="add mod">
          <ac:chgData name="Ahmed A" userId="37cbb6571667a5a4" providerId="LiveId" clId="{3D7CF16B-9403-47A0-BD4D-B23DBC87B717}" dt="2024-01-12T15:26:24.584" v="11060" actId="164"/>
          <ac:grpSpMkLst>
            <pc:docMk/>
            <pc:sldMk cId="698572111" sldId="306"/>
            <ac:grpSpMk id="46" creationId="{05C1BD77-F2E2-29BE-339F-54D38DA924A6}"/>
          </ac:grpSpMkLst>
        </pc:grpChg>
        <pc:grpChg chg="add mod">
          <ac:chgData name="Ahmed A" userId="37cbb6571667a5a4" providerId="LiveId" clId="{3D7CF16B-9403-47A0-BD4D-B23DBC87B717}" dt="2024-01-12T15:26:24.584" v="11060" actId="164"/>
          <ac:grpSpMkLst>
            <pc:docMk/>
            <pc:sldMk cId="698572111" sldId="306"/>
            <ac:grpSpMk id="51" creationId="{CC49A8B8-4146-7D41-EA3C-846FF7512B27}"/>
          </ac:grpSpMkLst>
        </pc:grpChg>
        <pc:grpChg chg="add mod">
          <ac:chgData name="Ahmed A" userId="37cbb6571667a5a4" providerId="LiveId" clId="{3D7CF16B-9403-47A0-BD4D-B23DBC87B717}" dt="2024-01-12T15:26:24.584" v="11060" actId="164"/>
          <ac:grpSpMkLst>
            <pc:docMk/>
            <pc:sldMk cId="698572111" sldId="306"/>
            <ac:grpSpMk id="56" creationId="{10F27ADD-27E5-24B7-E028-2253EFC65D22}"/>
          </ac:grpSpMkLst>
        </pc:grpChg>
        <pc:grpChg chg="add mod">
          <ac:chgData name="Ahmed A" userId="37cbb6571667a5a4" providerId="LiveId" clId="{3D7CF16B-9403-47A0-BD4D-B23DBC87B717}" dt="2024-01-12T15:26:24.584" v="11060" actId="164"/>
          <ac:grpSpMkLst>
            <pc:docMk/>
            <pc:sldMk cId="698572111" sldId="306"/>
            <ac:grpSpMk id="61" creationId="{357C12DB-70A1-E248-7254-20B3962709BE}"/>
          </ac:grpSpMkLst>
        </pc:grpChg>
        <pc:grpChg chg="add del mod">
          <ac:chgData name="Ahmed A" userId="37cbb6571667a5a4" providerId="LiveId" clId="{3D7CF16B-9403-47A0-BD4D-B23DBC87B717}" dt="2024-01-12T15:26:32.311" v="11065" actId="478"/>
          <ac:grpSpMkLst>
            <pc:docMk/>
            <pc:sldMk cId="698572111" sldId="306"/>
            <ac:grpSpMk id="66" creationId="{472F3697-BED2-DEC6-CD24-E5C38D57C8CF}"/>
          </ac:grpSpMkLst>
        </pc:grpChg>
        <pc:grpChg chg="add mod">
          <ac:chgData name="Ahmed A" userId="37cbb6571667a5a4" providerId="LiveId" clId="{3D7CF16B-9403-47A0-BD4D-B23DBC87B717}" dt="2024-01-12T15:26:49.583" v="11067" actId="164"/>
          <ac:grpSpMkLst>
            <pc:docMk/>
            <pc:sldMk cId="698572111" sldId="306"/>
            <ac:grpSpMk id="68" creationId="{BD16B88C-7E28-21BE-A861-0D408B9A8CFF}"/>
          </ac:grpSpMkLst>
        </pc:grpChg>
        <pc:grpChg chg="add mod">
          <ac:chgData name="Ahmed A" userId="37cbb6571667a5a4" providerId="LiveId" clId="{3D7CF16B-9403-47A0-BD4D-B23DBC87B717}" dt="2024-01-12T15:26:49.583" v="11067" actId="164"/>
          <ac:grpSpMkLst>
            <pc:docMk/>
            <pc:sldMk cId="698572111" sldId="306"/>
            <ac:grpSpMk id="77" creationId="{03F018FD-8A1A-3BAF-4DEF-6695882C909A}"/>
          </ac:grpSpMkLst>
        </pc:grpChg>
        <pc:grpChg chg="add mod">
          <ac:chgData name="Ahmed A" userId="37cbb6571667a5a4" providerId="LiveId" clId="{3D7CF16B-9403-47A0-BD4D-B23DBC87B717}" dt="2024-01-12T15:26:49.583" v="11067" actId="164"/>
          <ac:grpSpMkLst>
            <pc:docMk/>
            <pc:sldMk cId="698572111" sldId="306"/>
            <ac:grpSpMk id="86" creationId="{FC1C032E-D47F-BEB8-BA70-06B47AA8C053}"/>
          </ac:grpSpMkLst>
        </pc:grpChg>
        <pc:grpChg chg="add mod">
          <ac:chgData name="Ahmed A" userId="37cbb6571667a5a4" providerId="LiveId" clId="{3D7CF16B-9403-47A0-BD4D-B23DBC87B717}" dt="2024-01-12T15:26:49.583" v="11067" actId="164"/>
          <ac:grpSpMkLst>
            <pc:docMk/>
            <pc:sldMk cId="698572111" sldId="306"/>
            <ac:grpSpMk id="95" creationId="{DB449EB1-1466-9BBE-9D85-8E9D76E0BD7E}"/>
          </ac:grpSpMkLst>
        </pc:grpChg>
        <pc:grpChg chg="add mod">
          <ac:chgData name="Ahmed A" userId="37cbb6571667a5a4" providerId="LiveId" clId="{3D7CF16B-9403-47A0-BD4D-B23DBC87B717}" dt="2024-01-12T15:26:49.583" v="11067" actId="164"/>
          <ac:grpSpMkLst>
            <pc:docMk/>
            <pc:sldMk cId="698572111" sldId="306"/>
            <ac:grpSpMk id="105" creationId="{2ED53B5F-9917-D791-0864-D644D348D80B}"/>
          </ac:grpSpMkLst>
        </pc:grpChg>
        <pc:grpChg chg="add mod">
          <ac:chgData name="Ahmed A" userId="37cbb6571667a5a4" providerId="LiveId" clId="{3D7CF16B-9403-47A0-BD4D-B23DBC87B717}" dt="2024-01-12T15:26:49.583" v="11067" actId="164"/>
          <ac:grpSpMkLst>
            <pc:docMk/>
            <pc:sldMk cId="698572111" sldId="306"/>
            <ac:grpSpMk id="113" creationId="{59FCFD9F-96A7-BBE4-D009-8C70052301B9}"/>
          </ac:grpSpMkLst>
        </pc:grpChg>
        <pc:grpChg chg="add mod">
          <ac:chgData name="Ahmed A" userId="37cbb6571667a5a4" providerId="LiveId" clId="{3D7CF16B-9403-47A0-BD4D-B23DBC87B717}" dt="2024-01-12T15:26:49.583" v="11067" actId="164"/>
          <ac:grpSpMkLst>
            <pc:docMk/>
            <pc:sldMk cId="698572111" sldId="306"/>
            <ac:grpSpMk id="116" creationId="{0EF3B268-4430-B30C-51F2-72B7F8264364}"/>
          </ac:grpSpMkLst>
        </pc:grpChg>
        <pc:grpChg chg="add del mod">
          <ac:chgData name="Ahmed A" userId="37cbb6571667a5a4" providerId="LiveId" clId="{3D7CF16B-9403-47A0-BD4D-B23DBC87B717}" dt="2024-01-12T15:34:16.517" v="11709" actId="478"/>
          <ac:grpSpMkLst>
            <pc:docMk/>
            <pc:sldMk cId="698572111" sldId="306"/>
            <ac:grpSpMk id="122" creationId="{5D52F08B-7732-8FF3-2C72-9C311E1D5DC4}"/>
          </ac:grpSpMkLst>
        </pc:grpChg>
        <pc:grpChg chg="add mod">
          <ac:chgData name="Ahmed A" userId="37cbb6571667a5a4" providerId="LiveId" clId="{3D7CF16B-9403-47A0-BD4D-B23DBC87B717}" dt="2024-01-12T15:34:17.040" v="11710"/>
          <ac:grpSpMkLst>
            <pc:docMk/>
            <pc:sldMk cId="698572111" sldId="306"/>
            <ac:grpSpMk id="123" creationId="{AA3BB5E4-2B5E-3D02-669C-65FE9A96050B}"/>
          </ac:grpSpMkLst>
        </pc:grpChg>
        <pc:grpChg chg="add mod">
          <ac:chgData name="Ahmed A" userId="37cbb6571667a5a4" providerId="LiveId" clId="{3D7CF16B-9403-47A0-BD4D-B23DBC87B717}" dt="2024-01-12T15:34:17.040" v="11710"/>
          <ac:grpSpMkLst>
            <pc:docMk/>
            <pc:sldMk cId="698572111" sldId="306"/>
            <ac:grpSpMk id="126" creationId="{1E13929E-95F5-CBE7-49BB-904B2E1CF843}"/>
          </ac:grpSpMkLst>
        </pc:grpChg>
        <pc:grpChg chg="add mod">
          <ac:chgData name="Ahmed A" userId="37cbb6571667a5a4" providerId="LiveId" clId="{3D7CF16B-9403-47A0-BD4D-B23DBC87B717}" dt="2024-01-12T15:34:17.040" v="11710"/>
          <ac:grpSpMkLst>
            <pc:docMk/>
            <pc:sldMk cId="698572111" sldId="306"/>
            <ac:grpSpMk id="133" creationId="{F0B02ABD-7DDD-B63C-3762-5DAAF1EE7A91}"/>
          </ac:grpSpMkLst>
        </pc:grpChg>
        <pc:grpChg chg="mod">
          <ac:chgData name="Ahmed A" userId="37cbb6571667a5a4" providerId="LiveId" clId="{3D7CF16B-9403-47A0-BD4D-B23DBC87B717}" dt="2024-01-12T15:34:17.040" v="11710"/>
          <ac:grpSpMkLst>
            <pc:docMk/>
            <pc:sldMk cId="698572111" sldId="306"/>
            <ac:grpSpMk id="139" creationId="{4D9FB3CC-BC8F-14A2-171B-3B347C199136}"/>
          </ac:grpSpMkLst>
        </pc:grpChg>
        <pc:grpChg chg="add mod">
          <ac:chgData name="Ahmed A" userId="37cbb6571667a5a4" providerId="LiveId" clId="{3D7CF16B-9403-47A0-BD4D-B23DBC87B717}" dt="2024-01-12T15:34:17.040" v="11710"/>
          <ac:grpSpMkLst>
            <pc:docMk/>
            <pc:sldMk cId="698572111" sldId="306"/>
            <ac:grpSpMk id="145" creationId="{B2C49703-9AB8-7C15-4F18-BB8783A832EE}"/>
          </ac:grpSpMkLst>
        </pc:grpChg>
        <pc:grpChg chg="add mod">
          <ac:chgData name="Ahmed A" userId="37cbb6571667a5a4" providerId="LiveId" clId="{3D7CF16B-9403-47A0-BD4D-B23DBC87B717}" dt="2024-01-12T15:34:17.040" v="11710"/>
          <ac:grpSpMkLst>
            <pc:docMk/>
            <pc:sldMk cId="698572111" sldId="306"/>
            <ac:grpSpMk id="164" creationId="{986253E3-2491-C47F-11ED-6F2640349504}"/>
          </ac:grpSpMkLst>
        </pc:grpChg>
        <pc:grpChg chg="add mod">
          <ac:chgData name="Ahmed A" userId="37cbb6571667a5a4" providerId="LiveId" clId="{3D7CF16B-9403-47A0-BD4D-B23DBC87B717}" dt="2024-01-12T15:34:17.040" v="11710"/>
          <ac:grpSpMkLst>
            <pc:docMk/>
            <pc:sldMk cId="698572111" sldId="306"/>
            <ac:grpSpMk id="169" creationId="{1CB5082B-8D7C-AFCF-50AD-E26503E7B44F}"/>
          </ac:grpSpMkLst>
        </pc:grpChg>
        <pc:grpChg chg="add mod">
          <ac:chgData name="Ahmed A" userId="37cbb6571667a5a4" providerId="LiveId" clId="{3D7CF16B-9403-47A0-BD4D-B23DBC87B717}" dt="2024-01-12T15:34:17.040" v="11710"/>
          <ac:grpSpMkLst>
            <pc:docMk/>
            <pc:sldMk cId="698572111" sldId="306"/>
            <ac:grpSpMk id="174" creationId="{EFB0DC7D-CBEC-315C-40C7-13B2A40F5F1D}"/>
          </ac:grpSpMkLst>
        </pc:grpChg>
        <pc:grpChg chg="add mod">
          <ac:chgData name="Ahmed A" userId="37cbb6571667a5a4" providerId="LiveId" clId="{3D7CF16B-9403-47A0-BD4D-B23DBC87B717}" dt="2024-01-12T15:34:17.040" v="11710"/>
          <ac:grpSpMkLst>
            <pc:docMk/>
            <pc:sldMk cId="698572111" sldId="306"/>
            <ac:grpSpMk id="179" creationId="{E9D98CD1-41EE-39A1-B49A-4BCF199948C0}"/>
          </ac:grpSpMkLst>
        </pc:grpChg>
        <pc:grpChg chg="add del mod">
          <ac:chgData name="Ahmed A" userId="37cbb6571667a5a4" providerId="LiveId" clId="{3D7CF16B-9403-47A0-BD4D-B23DBC87B717}" dt="2024-01-12T15:34:40.503" v="11719" actId="165"/>
          <ac:grpSpMkLst>
            <pc:docMk/>
            <pc:sldMk cId="698572111" sldId="306"/>
            <ac:grpSpMk id="184" creationId="{7BD76777-8807-5E6C-633F-F57E67383D3E}"/>
          </ac:grpSpMkLst>
        </pc:grpChg>
        <pc:grpChg chg="add del mod">
          <ac:chgData name="Ahmed A" userId="37cbb6571667a5a4" providerId="LiveId" clId="{3D7CF16B-9403-47A0-BD4D-B23DBC87B717}" dt="2024-01-12T15:34:40.503" v="11719" actId="165"/>
          <ac:grpSpMkLst>
            <pc:docMk/>
            <pc:sldMk cId="698572111" sldId="306"/>
            <ac:grpSpMk id="187" creationId="{9B5CFE17-F90C-E0D8-92ED-EAEF6B86510A}"/>
          </ac:grpSpMkLst>
        </pc:grpChg>
        <pc:grpChg chg="add del mod">
          <ac:chgData name="Ahmed A" userId="37cbb6571667a5a4" providerId="LiveId" clId="{3D7CF16B-9403-47A0-BD4D-B23DBC87B717}" dt="2024-01-12T15:34:40.503" v="11719" actId="165"/>
          <ac:grpSpMkLst>
            <pc:docMk/>
            <pc:sldMk cId="698572111" sldId="306"/>
            <ac:grpSpMk id="194" creationId="{73DF737F-ADFB-D05B-1639-95BB7292578F}"/>
          </ac:grpSpMkLst>
        </pc:grpChg>
        <pc:grpChg chg="del mod topLvl">
          <ac:chgData name="Ahmed A" userId="37cbb6571667a5a4" providerId="LiveId" clId="{3D7CF16B-9403-47A0-BD4D-B23DBC87B717}" dt="2024-01-12T15:42:42.485" v="12250" actId="478"/>
          <ac:grpSpMkLst>
            <pc:docMk/>
            <pc:sldMk cId="698572111" sldId="306"/>
            <ac:grpSpMk id="200" creationId="{516F86BC-0BF0-D18D-A366-D33A624F00A9}"/>
          </ac:grpSpMkLst>
        </pc:grpChg>
        <pc:grpChg chg="add del mod">
          <ac:chgData name="Ahmed A" userId="37cbb6571667a5a4" providerId="LiveId" clId="{3D7CF16B-9403-47A0-BD4D-B23DBC87B717}" dt="2024-01-12T15:34:40.503" v="11719" actId="165"/>
          <ac:grpSpMkLst>
            <pc:docMk/>
            <pc:sldMk cId="698572111" sldId="306"/>
            <ac:grpSpMk id="206" creationId="{95A93CF0-DE97-FF7B-0E36-99B72BA2D566}"/>
          </ac:grpSpMkLst>
        </pc:grpChg>
        <pc:grpChg chg="add del mod">
          <ac:chgData name="Ahmed A" userId="37cbb6571667a5a4" providerId="LiveId" clId="{3D7CF16B-9403-47A0-BD4D-B23DBC87B717}" dt="2024-01-12T15:34:40.503" v="11719" actId="165"/>
          <ac:grpSpMkLst>
            <pc:docMk/>
            <pc:sldMk cId="698572111" sldId="306"/>
            <ac:grpSpMk id="225" creationId="{F787872C-D193-903C-2B81-21655B79940C}"/>
          </ac:grpSpMkLst>
        </pc:grpChg>
        <pc:grpChg chg="add del mod">
          <ac:chgData name="Ahmed A" userId="37cbb6571667a5a4" providerId="LiveId" clId="{3D7CF16B-9403-47A0-BD4D-B23DBC87B717}" dt="2024-01-12T15:34:40.503" v="11719" actId="165"/>
          <ac:grpSpMkLst>
            <pc:docMk/>
            <pc:sldMk cId="698572111" sldId="306"/>
            <ac:grpSpMk id="230" creationId="{3097ECDC-DFFF-A640-C29B-986BFFCDB51F}"/>
          </ac:grpSpMkLst>
        </pc:grpChg>
        <pc:grpChg chg="add del mod">
          <ac:chgData name="Ahmed A" userId="37cbb6571667a5a4" providerId="LiveId" clId="{3D7CF16B-9403-47A0-BD4D-B23DBC87B717}" dt="2024-01-12T15:34:40.503" v="11719" actId="165"/>
          <ac:grpSpMkLst>
            <pc:docMk/>
            <pc:sldMk cId="698572111" sldId="306"/>
            <ac:grpSpMk id="235" creationId="{797102CA-E2B4-ADDB-B4AA-DABBA539AD9B}"/>
          </ac:grpSpMkLst>
        </pc:grpChg>
        <pc:grpChg chg="add del mod">
          <ac:chgData name="Ahmed A" userId="37cbb6571667a5a4" providerId="LiveId" clId="{3D7CF16B-9403-47A0-BD4D-B23DBC87B717}" dt="2024-01-12T15:34:40.503" v="11719" actId="165"/>
          <ac:grpSpMkLst>
            <pc:docMk/>
            <pc:sldMk cId="698572111" sldId="306"/>
            <ac:grpSpMk id="240" creationId="{D2D7D1D2-66AD-6B05-4536-150BB1EDEF22}"/>
          </ac:grpSpMkLst>
        </pc:grpChg>
        <pc:grpChg chg="add mod">
          <ac:chgData name="Ahmed A" userId="37cbb6571667a5a4" providerId="LiveId" clId="{3D7CF16B-9403-47A0-BD4D-B23DBC87B717}" dt="2024-01-12T15:34:28.972" v="11714" actId="571"/>
          <ac:grpSpMkLst>
            <pc:docMk/>
            <pc:sldMk cId="698572111" sldId="306"/>
            <ac:grpSpMk id="245" creationId="{212CDF01-5973-F531-B69A-F5AEB7AFBE20}"/>
          </ac:grpSpMkLst>
        </pc:grpChg>
        <pc:grpChg chg="add mod">
          <ac:chgData name="Ahmed A" userId="37cbb6571667a5a4" providerId="LiveId" clId="{3D7CF16B-9403-47A0-BD4D-B23DBC87B717}" dt="2024-01-12T15:34:28.972" v="11714" actId="571"/>
          <ac:grpSpMkLst>
            <pc:docMk/>
            <pc:sldMk cId="698572111" sldId="306"/>
            <ac:grpSpMk id="248" creationId="{17B38FC2-E775-7A5E-32BB-7B85A7AF2C4A}"/>
          </ac:grpSpMkLst>
        </pc:grpChg>
        <pc:grpChg chg="add mod">
          <ac:chgData name="Ahmed A" userId="37cbb6571667a5a4" providerId="LiveId" clId="{3D7CF16B-9403-47A0-BD4D-B23DBC87B717}" dt="2024-01-12T15:34:28.972" v="11714" actId="571"/>
          <ac:grpSpMkLst>
            <pc:docMk/>
            <pc:sldMk cId="698572111" sldId="306"/>
            <ac:grpSpMk id="255" creationId="{AC4E6EA9-B41E-971C-8C9A-B2CD0EB58418}"/>
          </ac:grpSpMkLst>
        </pc:grpChg>
        <pc:grpChg chg="mod">
          <ac:chgData name="Ahmed A" userId="37cbb6571667a5a4" providerId="LiveId" clId="{3D7CF16B-9403-47A0-BD4D-B23DBC87B717}" dt="2024-01-12T15:34:28.972" v="11714" actId="571"/>
          <ac:grpSpMkLst>
            <pc:docMk/>
            <pc:sldMk cId="698572111" sldId="306"/>
            <ac:grpSpMk id="261" creationId="{729E7182-3BEB-1C86-2FFD-17A71E364736}"/>
          </ac:grpSpMkLst>
        </pc:grpChg>
        <pc:grpChg chg="add mod">
          <ac:chgData name="Ahmed A" userId="37cbb6571667a5a4" providerId="LiveId" clId="{3D7CF16B-9403-47A0-BD4D-B23DBC87B717}" dt="2024-01-12T15:34:28.972" v="11714" actId="571"/>
          <ac:grpSpMkLst>
            <pc:docMk/>
            <pc:sldMk cId="698572111" sldId="306"/>
            <ac:grpSpMk id="267" creationId="{FCB19302-593A-CDE0-A01B-4EA8899AD0DF}"/>
          </ac:grpSpMkLst>
        </pc:grpChg>
        <pc:grpChg chg="add mod">
          <ac:chgData name="Ahmed A" userId="37cbb6571667a5a4" providerId="LiveId" clId="{3D7CF16B-9403-47A0-BD4D-B23DBC87B717}" dt="2024-01-12T15:34:28.972" v="11714" actId="571"/>
          <ac:grpSpMkLst>
            <pc:docMk/>
            <pc:sldMk cId="698572111" sldId="306"/>
            <ac:grpSpMk id="286" creationId="{2B38A530-C618-6211-80E5-729EDA866163}"/>
          </ac:grpSpMkLst>
        </pc:grpChg>
        <pc:grpChg chg="add mod">
          <ac:chgData name="Ahmed A" userId="37cbb6571667a5a4" providerId="LiveId" clId="{3D7CF16B-9403-47A0-BD4D-B23DBC87B717}" dt="2024-01-12T15:34:28.972" v="11714" actId="571"/>
          <ac:grpSpMkLst>
            <pc:docMk/>
            <pc:sldMk cId="698572111" sldId="306"/>
            <ac:grpSpMk id="291" creationId="{4FEF1852-3C91-F2A2-5294-D223FF459355}"/>
          </ac:grpSpMkLst>
        </pc:grpChg>
        <pc:grpChg chg="add mod">
          <ac:chgData name="Ahmed A" userId="37cbb6571667a5a4" providerId="LiveId" clId="{3D7CF16B-9403-47A0-BD4D-B23DBC87B717}" dt="2024-01-12T15:34:28.972" v="11714" actId="571"/>
          <ac:grpSpMkLst>
            <pc:docMk/>
            <pc:sldMk cId="698572111" sldId="306"/>
            <ac:grpSpMk id="296" creationId="{61EFF56E-A581-AB1B-B5CE-7FE7BA145528}"/>
          </ac:grpSpMkLst>
        </pc:grpChg>
        <pc:grpChg chg="add mod">
          <ac:chgData name="Ahmed A" userId="37cbb6571667a5a4" providerId="LiveId" clId="{3D7CF16B-9403-47A0-BD4D-B23DBC87B717}" dt="2024-01-12T15:34:28.972" v="11714" actId="571"/>
          <ac:grpSpMkLst>
            <pc:docMk/>
            <pc:sldMk cId="698572111" sldId="306"/>
            <ac:grpSpMk id="301" creationId="{07B58016-9BB7-D25B-FB92-2BA6548A566D}"/>
          </ac:grpSpMkLst>
        </pc:grpChg>
        <pc:grpChg chg="add del mod">
          <ac:chgData name="Ahmed A" userId="37cbb6571667a5a4" providerId="LiveId" clId="{3D7CF16B-9403-47A0-BD4D-B23DBC87B717}" dt="2024-01-12T15:45:39.641" v="12291" actId="165"/>
          <ac:grpSpMkLst>
            <pc:docMk/>
            <pc:sldMk cId="698572111" sldId="306"/>
            <ac:grpSpMk id="322" creationId="{DFE3DBCE-0018-8B07-EE12-70E3B7CCC5F3}"/>
          </ac:grpSpMkLst>
        </pc:grpChg>
        <pc:grpChg chg="add mod">
          <ac:chgData name="Ahmed A" userId="37cbb6571667a5a4" providerId="LiveId" clId="{3D7CF16B-9403-47A0-BD4D-B23DBC87B717}" dt="2024-01-12T15:48:26.395" v="12335" actId="164"/>
          <ac:grpSpMkLst>
            <pc:docMk/>
            <pc:sldMk cId="698572111" sldId="306"/>
            <ac:grpSpMk id="340" creationId="{87E5B9B4-2768-E1F5-8C0A-CDB51BF9E897}"/>
          </ac:grpSpMkLst>
        </pc:grpChg>
        <pc:grpChg chg="add mod">
          <ac:chgData name="Ahmed A" userId="37cbb6571667a5a4" providerId="LiveId" clId="{3D7CF16B-9403-47A0-BD4D-B23DBC87B717}" dt="2024-01-12T15:48:31.435" v="12336" actId="164"/>
          <ac:grpSpMkLst>
            <pc:docMk/>
            <pc:sldMk cId="698572111" sldId="306"/>
            <ac:grpSpMk id="341" creationId="{EB12D722-970E-0B03-20D7-2F615D5541D5}"/>
          </ac:grpSpMkLst>
        </pc:grpChg>
        <pc:grpChg chg="add mod">
          <ac:chgData name="Ahmed A" userId="37cbb6571667a5a4" providerId="LiveId" clId="{3D7CF16B-9403-47A0-BD4D-B23DBC87B717}" dt="2024-01-12T15:48:33.920" v="12337" actId="164"/>
          <ac:grpSpMkLst>
            <pc:docMk/>
            <pc:sldMk cId="698572111" sldId="306"/>
            <ac:grpSpMk id="342" creationId="{557F9082-EA9B-1958-D9CC-C651F907A995}"/>
          </ac:grpSpMkLst>
        </pc:grpChg>
        <pc:grpChg chg="add mod">
          <ac:chgData name="Ahmed A" userId="37cbb6571667a5a4" providerId="LiveId" clId="{3D7CF16B-9403-47A0-BD4D-B23DBC87B717}" dt="2024-01-12T15:48:36.158" v="12338" actId="164"/>
          <ac:grpSpMkLst>
            <pc:docMk/>
            <pc:sldMk cId="698572111" sldId="306"/>
            <ac:grpSpMk id="343" creationId="{B8A0129E-C0BE-E726-782A-B1DA39BBDFC6}"/>
          </ac:grpSpMkLst>
        </pc:grpChg>
        <pc:grpChg chg="add mod">
          <ac:chgData name="Ahmed A" userId="37cbb6571667a5a4" providerId="LiveId" clId="{3D7CF16B-9403-47A0-BD4D-B23DBC87B717}" dt="2024-01-12T15:48:42.912" v="12339" actId="164"/>
          <ac:grpSpMkLst>
            <pc:docMk/>
            <pc:sldMk cId="698572111" sldId="306"/>
            <ac:grpSpMk id="344" creationId="{44AD0206-691D-1DCA-AD6C-39F5B5DFF35E}"/>
          </ac:grpSpMkLst>
        </pc:grpChg>
        <pc:grpChg chg="add mod">
          <ac:chgData name="Ahmed A" userId="37cbb6571667a5a4" providerId="LiveId" clId="{3D7CF16B-9403-47A0-BD4D-B23DBC87B717}" dt="2024-01-12T15:48:48.328" v="12342" actId="1076"/>
          <ac:grpSpMkLst>
            <pc:docMk/>
            <pc:sldMk cId="698572111" sldId="306"/>
            <ac:grpSpMk id="345" creationId="{FA829D21-A62E-F7CA-EF8C-7B909CB077C4}"/>
          </ac:grpSpMkLst>
        </pc:grpChg>
        <pc:picChg chg="mod">
          <ac:chgData name="Ahmed A" userId="37cbb6571667a5a4" providerId="LiveId" clId="{3D7CF16B-9403-47A0-BD4D-B23DBC87B717}" dt="2024-01-12T15:44:02.633" v="12258" actId="1076"/>
          <ac:picMkLst>
            <pc:docMk/>
            <pc:sldMk cId="698572111" sldId="306"/>
            <ac:picMk id="2" creationId="{D8B9F7AC-381F-A303-718A-5CE67CFF3BD8}"/>
          </ac:picMkLst>
        </pc:picChg>
        <pc:picChg chg="add mod ord">
          <ac:chgData name="Ahmed A" userId="37cbb6571667a5a4" providerId="LiveId" clId="{3D7CF16B-9403-47A0-BD4D-B23DBC87B717}" dt="2024-01-12T15:48:26.395" v="12335" actId="164"/>
          <ac:picMkLst>
            <pc:docMk/>
            <pc:sldMk cId="698572111" sldId="306"/>
            <ac:picMk id="323" creationId="{575CF49D-89A8-8C08-E933-96964F513E0E}"/>
          </ac:picMkLst>
        </pc:picChg>
        <pc:picChg chg="add mod ord">
          <ac:chgData name="Ahmed A" userId="37cbb6571667a5a4" providerId="LiveId" clId="{3D7CF16B-9403-47A0-BD4D-B23DBC87B717}" dt="2024-01-12T15:48:31.435" v="12336" actId="164"/>
          <ac:picMkLst>
            <pc:docMk/>
            <pc:sldMk cId="698572111" sldId="306"/>
            <ac:picMk id="325" creationId="{8F02B597-E1B9-744C-42BC-DDA29EA84E53}"/>
          </ac:picMkLst>
        </pc:picChg>
        <pc:picChg chg="add mod">
          <ac:chgData name="Ahmed A" userId="37cbb6571667a5a4" providerId="LiveId" clId="{3D7CF16B-9403-47A0-BD4D-B23DBC87B717}" dt="2024-01-12T15:46:08.077" v="12308" actId="571"/>
          <ac:picMkLst>
            <pc:docMk/>
            <pc:sldMk cId="698572111" sldId="306"/>
            <ac:picMk id="326" creationId="{D9B8BCF4-DC2D-39D1-C1BA-844739593E04}"/>
          </ac:picMkLst>
        </pc:picChg>
        <pc:picChg chg="add mod">
          <ac:chgData name="Ahmed A" userId="37cbb6571667a5a4" providerId="LiveId" clId="{3D7CF16B-9403-47A0-BD4D-B23DBC87B717}" dt="2024-01-12T15:46:08.077" v="12308" actId="571"/>
          <ac:picMkLst>
            <pc:docMk/>
            <pc:sldMk cId="698572111" sldId="306"/>
            <ac:picMk id="327" creationId="{9963A82F-0B46-4C3C-6CF0-DB1602936682}"/>
          </ac:picMkLst>
        </pc:picChg>
        <pc:picChg chg="add mod">
          <ac:chgData name="Ahmed A" userId="37cbb6571667a5a4" providerId="LiveId" clId="{3D7CF16B-9403-47A0-BD4D-B23DBC87B717}" dt="2024-01-12T15:46:10.645" v="12310" actId="571"/>
          <ac:picMkLst>
            <pc:docMk/>
            <pc:sldMk cId="698572111" sldId="306"/>
            <ac:picMk id="328" creationId="{0D3E60F5-8A2F-E79D-AFD5-E546583EDD29}"/>
          </ac:picMkLst>
        </pc:picChg>
        <pc:picChg chg="add mod">
          <ac:chgData name="Ahmed A" userId="37cbb6571667a5a4" providerId="LiveId" clId="{3D7CF16B-9403-47A0-BD4D-B23DBC87B717}" dt="2024-01-12T15:46:10.645" v="12310" actId="571"/>
          <ac:picMkLst>
            <pc:docMk/>
            <pc:sldMk cId="698572111" sldId="306"/>
            <ac:picMk id="329" creationId="{C69DACFE-D9C7-14FC-6855-7627805DD696}"/>
          </ac:picMkLst>
        </pc:picChg>
        <pc:picChg chg="add mod">
          <ac:chgData name="Ahmed A" userId="37cbb6571667a5a4" providerId="LiveId" clId="{3D7CF16B-9403-47A0-BD4D-B23DBC87B717}" dt="2024-01-12T15:48:33.920" v="12337" actId="164"/>
          <ac:picMkLst>
            <pc:docMk/>
            <pc:sldMk cId="698572111" sldId="306"/>
            <ac:picMk id="330" creationId="{81F7E1AC-2501-9C10-B929-CE02B80F80A9}"/>
          </ac:picMkLst>
        </pc:picChg>
        <pc:picChg chg="add mod">
          <ac:chgData name="Ahmed A" userId="37cbb6571667a5a4" providerId="LiveId" clId="{3D7CF16B-9403-47A0-BD4D-B23DBC87B717}" dt="2024-01-12T15:46:19.855" v="12313" actId="571"/>
          <ac:picMkLst>
            <pc:docMk/>
            <pc:sldMk cId="698572111" sldId="306"/>
            <ac:picMk id="331" creationId="{B87DA468-879C-1203-CE31-F8D9D1540DDB}"/>
          </ac:picMkLst>
        </pc:picChg>
        <pc:picChg chg="add mod">
          <ac:chgData name="Ahmed A" userId="37cbb6571667a5a4" providerId="LiveId" clId="{3D7CF16B-9403-47A0-BD4D-B23DBC87B717}" dt="2024-01-12T15:46:19.855" v="12313" actId="571"/>
          <ac:picMkLst>
            <pc:docMk/>
            <pc:sldMk cId="698572111" sldId="306"/>
            <ac:picMk id="332" creationId="{ED52836B-E86D-0192-7552-6655E1DD9125}"/>
          </ac:picMkLst>
        </pc:picChg>
        <pc:picChg chg="add mod">
          <ac:chgData name="Ahmed A" userId="37cbb6571667a5a4" providerId="LiveId" clId="{3D7CF16B-9403-47A0-BD4D-B23DBC87B717}" dt="2024-01-12T15:46:23.577" v="12315" actId="571"/>
          <ac:picMkLst>
            <pc:docMk/>
            <pc:sldMk cId="698572111" sldId="306"/>
            <ac:picMk id="333" creationId="{A7A1CF28-0998-DBA9-DF82-B69077075EE5}"/>
          </ac:picMkLst>
        </pc:picChg>
        <pc:picChg chg="add mod">
          <ac:chgData name="Ahmed A" userId="37cbb6571667a5a4" providerId="LiveId" clId="{3D7CF16B-9403-47A0-BD4D-B23DBC87B717}" dt="2024-01-12T15:46:23.577" v="12315" actId="571"/>
          <ac:picMkLst>
            <pc:docMk/>
            <pc:sldMk cId="698572111" sldId="306"/>
            <ac:picMk id="334" creationId="{901C567F-D64B-6C74-2567-26EE288E1238}"/>
          </ac:picMkLst>
        </pc:picChg>
        <pc:picChg chg="add mod">
          <ac:chgData name="Ahmed A" userId="37cbb6571667a5a4" providerId="LiveId" clId="{3D7CF16B-9403-47A0-BD4D-B23DBC87B717}" dt="2024-01-12T15:48:36.158" v="12338" actId="164"/>
          <ac:picMkLst>
            <pc:docMk/>
            <pc:sldMk cId="698572111" sldId="306"/>
            <ac:picMk id="335" creationId="{9054BC75-E3C7-5F27-D8BC-49FB203E4DF6}"/>
          </ac:picMkLst>
        </pc:picChg>
        <pc:picChg chg="add mod modCrop">
          <ac:chgData name="Ahmed A" userId="37cbb6571667a5a4" providerId="LiveId" clId="{3D7CF16B-9403-47A0-BD4D-B23DBC87B717}" dt="2024-01-12T15:48:42.912" v="12339" actId="164"/>
          <ac:picMkLst>
            <pc:docMk/>
            <pc:sldMk cId="698572111" sldId="306"/>
            <ac:picMk id="337" creationId="{A86EDC73-7CCF-2484-19F2-17CB70DE011F}"/>
          </ac:picMkLst>
        </pc:picChg>
        <pc:picChg chg="add mod modCrop">
          <ac:chgData name="Ahmed A" userId="37cbb6571667a5a4" providerId="LiveId" clId="{3D7CF16B-9403-47A0-BD4D-B23DBC87B717}" dt="2024-01-12T15:48:45.676" v="12340" actId="164"/>
          <ac:picMkLst>
            <pc:docMk/>
            <pc:sldMk cId="698572111" sldId="306"/>
            <ac:picMk id="339" creationId="{9B8E878C-98F3-4757-E1BA-102304F10F6D}"/>
          </ac:picMkLst>
        </pc:picChg>
        <pc:cxnChg chg="add mod">
          <ac:chgData name="Ahmed A" userId="37cbb6571667a5a4" providerId="LiveId" clId="{3D7CF16B-9403-47A0-BD4D-B23DBC87B717}" dt="2024-01-12T15:27:47.082" v="11090" actId="208"/>
          <ac:cxnSpMkLst>
            <pc:docMk/>
            <pc:sldMk cId="698572111" sldId="306"/>
            <ac:cxnSpMk id="67" creationId="{5FBF9CF8-B454-4DBF-B538-C40265F97918}"/>
          </ac:cxnSpMkLst>
        </pc:cxnChg>
      </pc:sldChg>
      <pc:sldChg chg="addSp modSp add mod ord">
        <pc:chgData name="Ahmed A" userId="37cbb6571667a5a4" providerId="LiveId" clId="{3D7CF16B-9403-47A0-BD4D-B23DBC87B717}" dt="2024-01-12T18:41:55.281" v="15739"/>
        <pc:sldMkLst>
          <pc:docMk/>
          <pc:sldMk cId="1935634163" sldId="307"/>
        </pc:sldMkLst>
        <pc:spChg chg="add mod">
          <ac:chgData name="Ahmed A" userId="37cbb6571667a5a4" providerId="LiveId" clId="{3D7CF16B-9403-47A0-BD4D-B23DBC87B717}" dt="2024-01-12T15:49:29.895" v="12369" actId="1076"/>
          <ac:spMkLst>
            <pc:docMk/>
            <pc:sldMk cId="1935634163" sldId="307"/>
            <ac:spMk id="3" creationId="{AED5FC62-3FEC-7072-1900-1296BBC52ECB}"/>
          </ac:spMkLst>
        </pc:spChg>
        <pc:spChg chg="mod">
          <ac:chgData name="Ahmed A" userId="37cbb6571667a5a4" providerId="LiveId" clId="{3D7CF16B-9403-47A0-BD4D-B23DBC87B717}" dt="2024-01-12T15:49:29.895" v="12369" actId="1076"/>
          <ac:spMkLst>
            <pc:docMk/>
            <pc:sldMk cId="1935634163" sldId="307"/>
            <ac:spMk id="7" creationId="{7DEDBB28-C81D-0999-03F0-34E7039E14D7}"/>
          </ac:spMkLst>
        </pc:spChg>
        <pc:spChg chg="mod">
          <ac:chgData name="Ahmed A" userId="37cbb6571667a5a4" providerId="LiveId" clId="{3D7CF16B-9403-47A0-BD4D-B23DBC87B717}" dt="2024-01-12T15:50:22.698" v="12667" actId="20577"/>
          <ac:spMkLst>
            <pc:docMk/>
            <pc:sldMk cId="1935634163" sldId="307"/>
            <ac:spMk id="8" creationId="{7E911470-EF48-6277-A1AF-9A44CAF8CBB5}"/>
          </ac:spMkLst>
        </pc:spChg>
        <pc:picChg chg="add mod">
          <ac:chgData name="Ahmed A" userId="37cbb6571667a5a4" providerId="LiveId" clId="{3D7CF16B-9403-47A0-BD4D-B23DBC87B717}" dt="2024-01-12T18:41:55.281" v="15739"/>
          <ac:picMkLst>
            <pc:docMk/>
            <pc:sldMk cId="1935634163" sldId="307"/>
            <ac:picMk id="4" creationId="{6462AD5F-9A7D-87E0-BAF3-72282558287B}"/>
          </ac:picMkLst>
        </pc:picChg>
        <pc:picChg chg="add mod">
          <ac:chgData name="Ahmed A" userId="37cbb6571667a5a4" providerId="LiveId" clId="{3D7CF16B-9403-47A0-BD4D-B23DBC87B717}" dt="2024-01-12T18:41:55.281" v="15739"/>
          <ac:picMkLst>
            <pc:docMk/>
            <pc:sldMk cId="1935634163" sldId="307"/>
            <ac:picMk id="5" creationId="{BEF51837-3084-A866-C167-CC0F29B381DF}"/>
          </ac:picMkLst>
        </pc:picChg>
        <pc:picChg chg="add mod">
          <ac:chgData name="Ahmed A" userId="37cbb6571667a5a4" providerId="LiveId" clId="{3D7CF16B-9403-47A0-BD4D-B23DBC87B717}" dt="2024-01-12T18:41:55.281" v="15739"/>
          <ac:picMkLst>
            <pc:docMk/>
            <pc:sldMk cId="1935634163" sldId="307"/>
            <ac:picMk id="6" creationId="{718C08A5-0939-8884-E83B-43FF98189A89}"/>
          </ac:picMkLst>
        </pc:picChg>
        <pc:picChg chg="add mod">
          <ac:chgData name="Ahmed A" userId="37cbb6571667a5a4" providerId="LiveId" clId="{3D7CF16B-9403-47A0-BD4D-B23DBC87B717}" dt="2024-01-12T18:41:55.281" v="15739"/>
          <ac:picMkLst>
            <pc:docMk/>
            <pc:sldMk cId="1935634163" sldId="307"/>
            <ac:picMk id="9" creationId="{508314A5-6C87-C2A5-E83A-B0C2802ACDFF}"/>
          </ac:picMkLst>
        </pc:picChg>
        <pc:picChg chg="add mod">
          <ac:chgData name="Ahmed A" userId="37cbb6571667a5a4" providerId="LiveId" clId="{3D7CF16B-9403-47A0-BD4D-B23DBC87B717}" dt="2024-01-12T18:41:55.281" v="15739"/>
          <ac:picMkLst>
            <pc:docMk/>
            <pc:sldMk cId="1935634163" sldId="307"/>
            <ac:picMk id="10" creationId="{1F9F38BD-8A7B-DEBC-8184-646DEA7115EE}"/>
          </ac:picMkLst>
        </pc:picChg>
        <pc:picChg chg="add mod">
          <ac:chgData name="Ahmed A" userId="37cbb6571667a5a4" providerId="LiveId" clId="{3D7CF16B-9403-47A0-BD4D-B23DBC87B717}" dt="2024-01-12T18:41:55.281" v="15739"/>
          <ac:picMkLst>
            <pc:docMk/>
            <pc:sldMk cId="1935634163" sldId="307"/>
            <ac:picMk id="11" creationId="{C0C9E8B1-6FE8-062A-54CE-278F08E51508}"/>
          </ac:picMkLst>
        </pc:picChg>
        <pc:picChg chg="add mod">
          <ac:chgData name="Ahmed A" userId="37cbb6571667a5a4" providerId="LiveId" clId="{3D7CF16B-9403-47A0-BD4D-B23DBC87B717}" dt="2024-01-12T18:41:55.281" v="15739"/>
          <ac:picMkLst>
            <pc:docMk/>
            <pc:sldMk cId="1935634163" sldId="307"/>
            <ac:picMk id="12" creationId="{BCF1BAA6-2818-4990-9D40-AAAFAD928428}"/>
          </ac:picMkLst>
        </pc:picChg>
        <pc:picChg chg="add mod">
          <ac:chgData name="Ahmed A" userId="37cbb6571667a5a4" providerId="LiveId" clId="{3D7CF16B-9403-47A0-BD4D-B23DBC87B717}" dt="2024-01-12T18:41:55.281" v="15739"/>
          <ac:picMkLst>
            <pc:docMk/>
            <pc:sldMk cId="1935634163" sldId="307"/>
            <ac:picMk id="13" creationId="{18BB530E-23A6-4849-833D-4FC5389D98AA}"/>
          </ac:picMkLst>
        </pc:picChg>
        <pc:picChg chg="add mod">
          <ac:chgData name="Ahmed A" userId="37cbb6571667a5a4" providerId="LiveId" clId="{3D7CF16B-9403-47A0-BD4D-B23DBC87B717}" dt="2024-01-12T18:41:55.281" v="15739"/>
          <ac:picMkLst>
            <pc:docMk/>
            <pc:sldMk cId="1935634163" sldId="307"/>
            <ac:picMk id="14" creationId="{26E832CF-DECD-4AE3-A7E1-34A5E3B6BA14}"/>
          </ac:picMkLst>
        </pc:picChg>
        <pc:picChg chg="add mod">
          <ac:chgData name="Ahmed A" userId="37cbb6571667a5a4" providerId="LiveId" clId="{3D7CF16B-9403-47A0-BD4D-B23DBC87B717}" dt="2024-01-12T18:41:55.281" v="15739"/>
          <ac:picMkLst>
            <pc:docMk/>
            <pc:sldMk cId="1935634163" sldId="307"/>
            <ac:picMk id="15" creationId="{00FAFB29-25C2-704B-12DD-8EC6227A5F9F}"/>
          </ac:picMkLst>
        </pc:picChg>
        <pc:picChg chg="add mod">
          <ac:chgData name="Ahmed A" userId="37cbb6571667a5a4" providerId="LiveId" clId="{3D7CF16B-9403-47A0-BD4D-B23DBC87B717}" dt="2024-01-12T18:41:55.281" v="15739"/>
          <ac:picMkLst>
            <pc:docMk/>
            <pc:sldMk cId="1935634163" sldId="307"/>
            <ac:picMk id="16" creationId="{2AB9E159-B6C6-0B15-EFBA-BF18D216CFF6}"/>
          </ac:picMkLst>
        </pc:picChg>
        <pc:picChg chg="add mod">
          <ac:chgData name="Ahmed A" userId="37cbb6571667a5a4" providerId="LiveId" clId="{3D7CF16B-9403-47A0-BD4D-B23DBC87B717}" dt="2024-01-12T18:41:55.281" v="15739"/>
          <ac:picMkLst>
            <pc:docMk/>
            <pc:sldMk cId="1935634163" sldId="307"/>
            <ac:picMk id="17" creationId="{6E2AEB0C-6FB6-5E28-A159-C6126191F831}"/>
          </ac:picMkLst>
        </pc:picChg>
        <pc:picChg chg="add mod">
          <ac:chgData name="Ahmed A" userId="37cbb6571667a5a4" providerId="LiveId" clId="{3D7CF16B-9403-47A0-BD4D-B23DBC87B717}" dt="2024-01-12T18:41:55.281" v="15739"/>
          <ac:picMkLst>
            <pc:docMk/>
            <pc:sldMk cId="1935634163" sldId="307"/>
            <ac:picMk id="18" creationId="{083AD77E-DA73-9819-2208-866F5808A79B}"/>
          </ac:picMkLst>
        </pc:picChg>
        <pc:picChg chg="add mod">
          <ac:chgData name="Ahmed A" userId="37cbb6571667a5a4" providerId="LiveId" clId="{3D7CF16B-9403-47A0-BD4D-B23DBC87B717}" dt="2024-01-12T18:41:55.281" v="15739"/>
          <ac:picMkLst>
            <pc:docMk/>
            <pc:sldMk cId="1935634163" sldId="307"/>
            <ac:picMk id="19" creationId="{7E45A465-7FB8-9FFB-6514-D8DD8F5C63EC}"/>
          </ac:picMkLst>
        </pc:picChg>
      </pc:sldChg>
      <pc:sldChg chg="addSp modSp add mod">
        <pc:chgData name="Ahmed A" userId="37cbb6571667a5a4" providerId="LiveId" clId="{3D7CF16B-9403-47A0-BD4D-B23DBC87B717}" dt="2024-01-12T18:41:53.983" v="15738"/>
        <pc:sldMkLst>
          <pc:docMk/>
          <pc:sldMk cId="4187443842" sldId="308"/>
        </pc:sldMkLst>
        <pc:spChg chg="mod">
          <ac:chgData name="Ahmed A" userId="37cbb6571667a5a4" providerId="LiveId" clId="{3D7CF16B-9403-47A0-BD4D-B23DBC87B717}" dt="2024-01-12T15:52:16.484" v="12942" actId="313"/>
          <ac:spMkLst>
            <pc:docMk/>
            <pc:sldMk cId="4187443842" sldId="308"/>
            <ac:spMk id="8" creationId="{7E911470-EF48-6277-A1AF-9A44CAF8CBB5}"/>
          </ac:spMkLst>
        </pc:spChg>
        <pc:picChg chg="add mod">
          <ac:chgData name="Ahmed A" userId="37cbb6571667a5a4" providerId="LiveId" clId="{3D7CF16B-9403-47A0-BD4D-B23DBC87B717}" dt="2024-01-12T18:41:53.983" v="15738"/>
          <ac:picMkLst>
            <pc:docMk/>
            <pc:sldMk cId="4187443842" sldId="308"/>
            <ac:picMk id="3" creationId="{E6F254A4-0F9F-80C1-2963-BE0C7A886C7A}"/>
          </ac:picMkLst>
        </pc:picChg>
        <pc:picChg chg="add mod">
          <ac:chgData name="Ahmed A" userId="37cbb6571667a5a4" providerId="LiveId" clId="{3D7CF16B-9403-47A0-BD4D-B23DBC87B717}" dt="2024-01-12T18:41:53.983" v="15738"/>
          <ac:picMkLst>
            <pc:docMk/>
            <pc:sldMk cId="4187443842" sldId="308"/>
            <ac:picMk id="4" creationId="{B9C08BB6-274E-3CD4-3A65-405F7A914985}"/>
          </ac:picMkLst>
        </pc:picChg>
        <pc:picChg chg="add mod">
          <ac:chgData name="Ahmed A" userId="37cbb6571667a5a4" providerId="LiveId" clId="{3D7CF16B-9403-47A0-BD4D-B23DBC87B717}" dt="2024-01-12T18:41:53.983" v="15738"/>
          <ac:picMkLst>
            <pc:docMk/>
            <pc:sldMk cId="4187443842" sldId="308"/>
            <ac:picMk id="5" creationId="{EFF9E73A-037C-5151-7540-016DA46BBEDA}"/>
          </ac:picMkLst>
        </pc:picChg>
        <pc:picChg chg="add mod">
          <ac:chgData name="Ahmed A" userId="37cbb6571667a5a4" providerId="LiveId" clId="{3D7CF16B-9403-47A0-BD4D-B23DBC87B717}" dt="2024-01-12T18:41:53.983" v="15738"/>
          <ac:picMkLst>
            <pc:docMk/>
            <pc:sldMk cId="4187443842" sldId="308"/>
            <ac:picMk id="6" creationId="{3F675DDA-0BD2-05C8-32D3-25D152F8D9B6}"/>
          </ac:picMkLst>
        </pc:picChg>
        <pc:picChg chg="add mod">
          <ac:chgData name="Ahmed A" userId="37cbb6571667a5a4" providerId="LiveId" clId="{3D7CF16B-9403-47A0-BD4D-B23DBC87B717}" dt="2024-01-12T18:41:53.983" v="15738"/>
          <ac:picMkLst>
            <pc:docMk/>
            <pc:sldMk cId="4187443842" sldId="308"/>
            <ac:picMk id="9" creationId="{920DEFDC-D7A3-F5E8-D099-6A06E2DBB215}"/>
          </ac:picMkLst>
        </pc:picChg>
        <pc:picChg chg="add mod">
          <ac:chgData name="Ahmed A" userId="37cbb6571667a5a4" providerId="LiveId" clId="{3D7CF16B-9403-47A0-BD4D-B23DBC87B717}" dt="2024-01-12T18:41:53.983" v="15738"/>
          <ac:picMkLst>
            <pc:docMk/>
            <pc:sldMk cId="4187443842" sldId="308"/>
            <ac:picMk id="10" creationId="{4369FDBA-B7C1-1DA3-196B-339281EDA1AB}"/>
          </ac:picMkLst>
        </pc:picChg>
        <pc:picChg chg="add mod">
          <ac:chgData name="Ahmed A" userId="37cbb6571667a5a4" providerId="LiveId" clId="{3D7CF16B-9403-47A0-BD4D-B23DBC87B717}" dt="2024-01-12T18:41:53.983" v="15738"/>
          <ac:picMkLst>
            <pc:docMk/>
            <pc:sldMk cId="4187443842" sldId="308"/>
            <ac:picMk id="11" creationId="{7E9D77AA-1267-8206-ED8D-5AB4023632A9}"/>
          </ac:picMkLst>
        </pc:picChg>
        <pc:picChg chg="add mod">
          <ac:chgData name="Ahmed A" userId="37cbb6571667a5a4" providerId="LiveId" clId="{3D7CF16B-9403-47A0-BD4D-B23DBC87B717}" dt="2024-01-12T18:41:53.983" v="15738"/>
          <ac:picMkLst>
            <pc:docMk/>
            <pc:sldMk cId="4187443842" sldId="308"/>
            <ac:picMk id="12" creationId="{85B0D280-2935-3A3C-6BF9-43EBA46110FC}"/>
          </ac:picMkLst>
        </pc:picChg>
        <pc:picChg chg="add mod">
          <ac:chgData name="Ahmed A" userId="37cbb6571667a5a4" providerId="LiveId" clId="{3D7CF16B-9403-47A0-BD4D-B23DBC87B717}" dt="2024-01-12T18:41:53.983" v="15738"/>
          <ac:picMkLst>
            <pc:docMk/>
            <pc:sldMk cId="4187443842" sldId="308"/>
            <ac:picMk id="13" creationId="{7132E7C2-22ED-BBBF-C510-A008573F184F}"/>
          </ac:picMkLst>
        </pc:picChg>
        <pc:picChg chg="add mod">
          <ac:chgData name="Ahmed A" userId="37cbb6571667a5a4" providerId="LiveId" clId="{3D7CF16B-9403-47A0-BD4D-B23DBC87B717}" dt="2024-01-12T18:41:53.983" v="15738"/>
          <ac:picMkLst>
            <pc:docMk/>
            <pc:sldMk cId="4187443842" sldId="308"/>
            <ac:picMk id="14" creationId="{BDF86B61-F55B-CCB4-CE79-02382018A6A6}"/>
          </ac:picMkLst>
        </pc:picChg>
        <pc:picChg chg="add mod">
          <ac:chgData name="Ahmed A" userId="37cbb6571667a5a4" providerId="LiveId" clId="{3D7CF16B-9403-47A0-BD4D-B23DBC87B717}" dt="2024-01-12T18:41:53.983" v="15738"/>
          <ac:picMkLst>
            <pc:docMk/>
            <pc:sldMk cId="4187443842" sldId="308"/>
            <ac:picMk id="15" creationId="{9F87A50D-4324-BCFB-2BC4-D9BC5EC0F1DA}"/>
          </ac:picMkLst>
        </pc:picChg>
        <pc:picChg chg="add mod">
          <ac:chgData name="Ahmed A" userId="37cbb6571667a5a4" providerId="LiveId" clId="{3D7CF16B-9403-47A0-BD4D-B23DBC87B717}" dt="2024-01-12T18:41:53.983" v="15738"/>
          <ac:picMkLst>
            <pc:docMk/>
            <pc:sldMk cId="4187443842" sldId="308"/>
            <ac:picMk id="16" creationId="{E0ED1644-7F3B-A64A-23BB-FA30D40D0D7C}"/>
          </ac:picMkLst>
        </pc:picChg>
        <pc:picChg chg="add mod">
          <ac:chgData name="Ahmed A" userId="37cbb6571667a5a4" providerId="LiveId" clId="{3D7CF16B-9403-47A0-BD4D-B23DBC87B717}" dt="2024-01-12T18:41:53.983" v="15738"/>
          <ac:picMkLst>
            <pc:docMk/>
            <pc:sldMk cId="4187443842" sldId="308"/>
            <ac:picMk id="17" creationId="{94044D74-D285-AD13-DF2A-7CB6DB8DB933}"/>
          </ac:picMkLst>
        </pc:picChg>
        <pc:picChg chg="add mod">
          <ac:chgData name="Ahmed A" userId="37cbb6571667a5a4" providerId="LiveId" clId="{3D7CF16B-9403-47A0-BD4D-B23DBC87B717}" dt="2024-01-12T18:41:53.983" v="15738"/>
          <ac:picMkLst>
            <pc:docMk/>
            <pc:sldMk cId="4187443842" sldId="308"/>
            <ac:picMk id="18" creationId="{5449558A-E8A3-001E-388B-A8B5CA5FE91F}"/>
          </ac:picMkLst>
        </pc:picChg>
      </pc:sldChg>
      <pc:sldChg chg="addSp modSp add mod ord modTransition">
        <pc:chgData name="Ahmed A" userId="37cbb6571667a5a4" providerId="LiveId" clId="{3D7CF16B-9403-47A0-BD4D-B23DBC87B717}" dt="2024-01-12T16:04:11.605" v="13036"/>
        <pc:sldMkLst>
          <pc:docMk/>
          <pc:sldMk cId="3763803269" sldId="309"/>
        </pc:sldMkLst>
        <pc:spChg chg="mod">
          <ac:chgData name="Ahmed A" userId="37cbb6571667a5a4" providerId="LiveId" clId="{3D7CF16B-9403-47A0-BD4D-B23DBC87B717}" dt="2024-01-12T15:55:17.429" v="12957" actId="20577"/>
          <ac:spMkLst>
            <pc:docMk/>
            <pc:sldMk cId="3763803269" sldId="309"/>
            <ac:spMk id="3" creationId="{125CC973-D684-C69D-7126-707632F56511}"/>
          </ac:spMkLst>
        </pc:spChg>
        <pc:picChg chg="add mod">
          <ac:chgData name="Ahmed A" userId="37cbb6571667a5a4" providerId="LiveId" clId="{3D7CF16B-9403-47A0-BD4D-B23DBC87B717}" dt="2024-01-12T16:04:04.995" v="13033" actId="1076"/>
          <ac:picMkLst>
            <pc:docMk/>
            <pc:sldMk cId="3763803269" sldId="309"/>
            <ac:picMk id="4" creationId="{C4AA5242-3F02-DB62-7EB5-0BDD0C6C4AE3}"/>
          </ac:picMkLst>
        </pc:picChg>
        <pc:picChg chg="add mod">
          <ac:chgData name="Ahmed A" userId="37cbb6571667a5a4" providerId="LiveId" clId="{3D7CF16B-9403-47A0-BD4D-B23DBC87B717}" dt="2024-01-12T16:04:08.821" v="13035" actId="1076"/>
          <ac:picMkLst>
            <pc:docMk/>
            <pc:sldMk cId="3763803269" sldId="309"/>
            <ac:picMk id="5" creationId="{03E2BB8B-6BF9-3192-C7F1-B890158A123E}"/>
          </ac:picMkLst>
        </pc:picChg>
        <pc:picChg chg="add mod">
          <ac:chgData name="Ahmed A" userId="37cbb6571667a5a4" providerId="LiveId" clId="{3D7CF16B-9403-47A0-BD4D-B23DBC87B717}" dt="2024-01-12T16:04:06.688" v="13034" actId="1076"/>
          <ac:picMkLst>
            <pc:docMk/>
            <pc:sldMk cId="3763803269" sldId="309"/>
            <ac:picMk id="7" creationId="{6E8FD8FD-5169-3C24-5D54-96D59B55B7CB}"/>
          </ac:picMkLst>
        </pc:picChg>
      </pc:sldChg>
      <pc:sldChg chg="add del ord">
        <pc:chgData name="Ahmed A" userId="37cbb6571667a5a4" providerId="LiveId" clId="{3D7CF16B-9403-47A0-BD4D-B23DBC87B717}" dt="2024-01-12T15:55:07.573" v="12947" actId="47"/>
        <pc:sldMkLst>
          <pc:docMk/>
          <pc:sldMk cId="3960161994" sldId="309"/>
        </pc:sldMkLst>
      </pc:sldChg>
      <pc:sldChg chg="addSp delSp modSp add mod modTransition">
        <pc:chgData name="Ahmed A" userId="37cbb6571667a5a4" providerId="LiveId" clId="{3D7CF16B-9403-47A0-BD4D-B23DBC87B717}" dt="2024-01-13T01:40:13.030" v="16757" actId="1076"/>
        <pc:sldMkLst>
          <pc:docMk/>
          <pc:sldMk cId="3590949986" sldId="310"/>
        </pc:sldMkLst>
        <pc:spChg chg="del">
          <ac:chgData name="Ahmed A" userId="37cbb6571667a5a4" providerId="LiveId" clId="{3D7CF16B-9403-47A0-BD4D-B23DBC87B717}" dt="2024-01-12T15:55:24.803" v="12959" actId="478"/>
          <ac:spMkLst>
            <pc:docMk/>
            <pc:sldMk cId="3590949986" sldId="310"/>
            <ac:spMk id="3" creationId="{125CC973-D684-C69D-7126-707632F56511}"/>
          </ac:spMkLst>
        </pc:spChg>
        <pc:spChg chg="add mod">
          <ac:chgData name="Ahmed A" userId="37cbb6571667a5a4" providerId="LiveId" clId="{3D7CF16B-9403-47A0-BD4D-B23DBC87B717}" dt="2024-01-12T15:55:46.055" v="12976" actId="20577"/>
          <ac:spMkLst>
            <pc:docMk/>
            <pc:sldMk cId="3590949986" sldId="310"/>
            <ac:spMk id="4" creationId="{2B706986-678B-C2E6-E2B3-E3DE54F7AE69}"/>
          </ac:spMkLst>
        </pc:spChg>
        <pc:spChg chg="add mod">
          <ac:chgData name="Ahmed A" userId="37cbb6571667a5a4" providerId="LiveId" clId="{3D7CF16B-9403-47A0-BD4D-B23DBC87B717}" dt="2024-01-12T15:56:59.811" v="13001"/>
          <ac:spMkLst>
            <pc:docMk/>
            <pc:sldMk cId="3590949986" sldId="310"/>
            <ac:spMk id="5" creationId="{D47E4F4A-EC30-B95E-0AE2-464A485CB38F}"/>
          </ac:spMkLst>
        </pc:spChg>
        <pc:picChg chg="mod">
          <ac:chgData name="Ahmed A" userId="37cbb6571667a5a4" providerId="LiveId" clId="{3D7CF16B-9403-47A0-BD4D-B23DBC87B717}" dt="2024-01-12T16:03:37.236" v="13017" actId="1076"/>
          <ac:picMkLst>
            <pc:docMk/>
            <pc:sldMk cId="3590949986" sldId="310"/>
            <ac:picMk id="2" creationId="{637C40DD-7FD8-5211-963A-275A44E55418}"/>
          </ac:picMkLst>
        </pc:picChg>
        <pc:picChg chg="add mod">
          <ac:chgData name="Ahmed A" userId="37cbb6571667a5a4" providerId="LiveId" clId="{3D7CF16B-9403-47A0-BD4D-B23DBC87B717}" dt="2024-01-13T01:40:13.030" v="16757" actId="1076"/>
          <ac:picMkLst>
            <pc:docMk/>
            <pc:sldMk cId="3590949986" sldId="310"/>
            <ac:picMk id="3" creationId="{F0DE01AD-BC07-DA2E-7A1A-10E20E369B57}"/>
          </ac:picMkLst>
        </pc:picChg>
        <pc:picChg chg="add del">
          <ac:chgData name="Ahmed A" userId="37cbb6571667a5a4" providerId="LiveId" clId="{3D7CF16B-9403-47A0-BD4D-B23DBC87B717}" dt="2024-01-12T15:59:44.006" v="13003" actId="22"/>
          <ac:picMkLst>
            <pc:docMk/>
            <pc:sldMk cId="3590949986" sldId="310"/>
            <ac:picMk id="8" creationId="{36E06C2D-0434-8482-EFF2-E31DDF99F357}"/>
          </ac:picMkLst>
        </pc:picChg>
        <pc:picChg chg="add mod">
          <ac:chgData name="Ahmed A" userId="37cbb6571667a5a4" providerId="LiveId" clId="{3D7CF16B-9403-47A0-BD4D-B23DBC87B717}" dt="2024-01-12T16:00:20.223" v="13006" actId="1076"/>
          <ac:picMkLst>
            <pc:docMk/>
            <pc:sldMk cId="3590949986" sldId="310"/>
            <ac:picMk id="10" creationId="{F55D5FDC-58EA-58DE-575B-295098708E4D}"/>
          </ac:picMkLst>
        </pc:picChg>
        <pc:picChg chg="add del">
          <ac:chgData name="Ahmed A" userId="37cbb6571667a5a4" providerId="LiveId" clId="{3D7CF16B-9403-47A0-BD4D-B23DBC87B717}" dt="2024-01-12T16:00:50.436" v="13008" actId="22"/>
          <ac:picMkLst>
            <pc:docMk/>
            <pc:sldMk cId="3590949986" sldId="310"/>
            <ac:picMk id="12" creationId="{41172D22-AE24-EEFB-3DCD-90E39EDC3570}"/>
          </ac:picMkLst>
        </pc:picChg>
        <pc:picChg chg="add mod ord">
          <ac:chgData name="Ahmed A" userId="37cbb6571667a5a4" providerId="LiveId" clId="{3D7CF16B-9403-47A0-BD4D-B23DBC87B717}" dt="2024-01-12T16:03:53.033" v="13031" actId="171"/>
          <ac:picMkLst>
            <pc:docMk/>
            <pc:sldMk cId="3590949986" sldId="310"/>
            <ac:picMk id="14" creationId="{9CD30DFC-BC55-73C4-43DD-09D8AD2349E0}"/>
          </ac:picMkLst>
        </pc:picChg>
        <pc:picChg chg="add mod ord">
          <ac:chgData name="Ahmed A" userId="37cbb6571667a5a4" providerId="LiveId" clId="{3D7CF16B-9403-47A0-BD4D-B23DBC87B717}" dt="2024-01-12T16:03:49.749" v="13029" actId="170"/>
          <ac:picMkLst>
            <pc:docMk/>
            <pc:sldMk cId="3590949986" sldId="310"/>
            <ac:picMk id="16" creationId="{3EFF21AB-BA3D-B452-4264-9A3798ED6468}"/>
          </ac:picMkLst>
        </pc:picChg>
      </pc:sldChg>
      <pc:sldChg chg="addSp delSp modSp add mod">
        <pc:chgData name="Ahmed A" userId="37cbb6571667a5a4" providerId="LiveId" clId="{3D7CF16B-9403-47A0-BD4D-B23DBC87B717}" dt="2024-01-12T16:53:08.125" v="13604" actId="20577"/>
        <pc:sldMkLst>
          <pc:docMk/>
          <pc:sldMk cId="4275273219" sldId="311"/>
        </pc:sldMkLst>
        <pc:spChg chg="mod">
          <ac:chgData name="Ahmed A" userId="37cbb6571667a5a4" providerId="LiveId" clId="{3D7CF16B-9403-47A0-BD4D-B23DBC87B717}" dt="2024-01-12T16:50:02.443" v="13401" actId="20577"/>
          <ac:spMkLst>
            <pc:docMk/>
            <pc:sldMk cId="4275273219" sldId="311"/>
            <ac:spMk id="4" creationId="{2B706986-678B-C2E6-E2B3-E3DE54F7AE69}"/>
          </ac:spMkLst>
        </pc:spChg>
        <pc:spChg chg="mod">
          <ac:chgData name="Ahmed A" userId="37cbb6571667a5a4" providerId="LiveId" clId="{3D7CF16B-9403-47A0-BD4D-B23DBC87B717}" dt="2024-01-12T16:53:08.125" v="13604" actId="20577"/>
          <ac:spMkLst>
            <pc:docMk/>
            <pc:sldMk cId="4275273219" sldId="311"/>
            <ac:spMk id="5" creationId="{D47E4F4A-EC30-B95E-0AE2-464A485CB38F}"/>
          </ac:spMkLst>
        </pc:spChg>
        <pc:picChg chg="add mod">
          <ac:chgData name="Ahmed A" userId="37cbb6571667a5a4" providerId="LiveId" clId="{3D7CF16B-9403-47A0-BD4D-B23DBC87B717}" dt="2024-01-12T16:45:48.752" v="13057" actId="688"/>
          <ac:picMkLst>
            <pc:docMk/>
            <pc:sldMk cId="4275273219" sldId="311"/>
            <ac:picMk id="7" creationId="{3FF247EC-27E5-BCDD-7FC2-79B9276C45B5}"/>
          </ac:picMkLst>
        </pc:picChg>
        <pc:picChg chg="del">
          <ac:chgData name="Ahmed A" userId="37cbb6571667a5a4" providerId="LiveId" clId="{3D7CF16B-9403-47A0-BD4D-B23DBC87B717}" dt="2024-01-12T16:36:18.454" v="13049" actId="478"/>
          <ac:picMkLst>
            <pc:docMk/>
            <pc:sldMk cId="4275273219" sldId="311"/>
            <ac:picMk id="10" creationId="{F55D5FDC-58EA-58DE-575B-295098708E4D}"/>
          </ac:picMkLst>
        </pc:picChg>
        <pc:picChg chg="del">
          <ac:chgData name="Ahmed A" userId="37cbb6571667a5a4" providerId="LiveId" clId="{3D7CF16B-9403-47A0-BD4D-B23DBC87B717}" dt="2024-01-12T16:36:18.454" v="13049" actId="478"/>
          <ac:picMkLst>
            <pc:docMk/>
            <pc:sldMk cId="4275273219" sldId="311"/>
            <ac:picMk id="14" creationId="{9CD30DFC-BC55-73C4-43DD-09D8AD2349E0}"/>
          </ac:picMkLst>
        </pc:picChg>
        <pc:picChg chg="del">
          <ac:chgData name="Ahmed A" userId="37cbb6571667a5a4" providerId="LiveId" clId="{3D7CF16B-9403-47A0-BD4D-B23DBC87B717}" dt="2024-01-12T16:36:19.722" v="13050" actId="478"/>
          <ac:picMkLst>
            <pc:docMk/>
            <pc:sldMk cId="4275273219" sldId="311"/>
            <ac:picMk id="16" creationId="{3EFF21AB-BA3D-B452-4264-9A3798ED6468}"/>
          </ac:picMkLst>
        </pc:picChg>
      </pc:sldChg>
      <pc:sldChg chg="modSp add mod ord">
        <pc:chgData name="Ahmed A" userId="37cbb6571667a5a4" providerId="LiveId" clId="{3D7CF16B-9403-47A0-BD4D-B23DBC87B717}" dt="2024-01-12T16:51:24.293" v="13567" actId="20577"/>
        <pc:sldMkLst>
          <pc:docMk/>
          <pc:sldMk cId="1790512851" sldId="312"/>
        </pc:sldMkLst>
        <pc:spChg chg="mod">
          <ac:chgData name="Ahmed A" userId="37cbb6571667a5a4" providerId="LiveId" clId="{3D7CF16B-9403-47A0-BD4D-B23DBC87B717}" dt="2024-01-12T16:51:24.293" v="13567" actId="20577"/>
          <ac:spMkLst>
            <pc:docMk/>
            <pc:sldMk cId="1790512851" sldId="312"/>
            <ac:spMk id="5" creationId="{D47E4F4A-EC30-B95E-0AE2-464A485CB38F}"/>
          </ac:spMkLst>
        </pc:spChg>
      </pc:sldChg>
      <pc:sldChg chg="delSp modSp del mod">
        <pc:chgData name="Ahmed A" userId="37cbb6571667a5a4" providerId="LiveId" clId="{3D7CF16B-9403-47A0-BD4D-B23DBC87B717}" dt="2024-01-12T16:54:20.467" v="13622" actId="47"/>
        <pc:sldMkLst>
          <pc:docMk/>
          <pc:sldMk cId="1628487799" sldId="313"/>
        </pc:sldMkLst>
        <pc:spChg chg="del mod">
          <ac:chgData name="Ahmed A" userId="37cbb6571667a5a4" providerId="LiveId" clId="{3D7CF16B-9403-47A0-BD4D-B23DBC87B717}" dt="2024-01-12T16:54:01.127" v="13618" actId="478"/>
          <ac:spMkLst>
            <pc:docMk/>
            <pc:sldMk cId="1628487799" sldId="313"/>
            <ac:spMk id="3" creationId="{A7044B31-F09E-E505-BE5B-63E59F25BC1F}"/>
          </ac:spMkLst>
        </pc:spChg>
      </pc:sldChg>
      <pc:sldChg chg="add">
        <pc:chgData name="Ahmed A" userId="37cbb6571667a5a4" providerId="LiveId" clId="{3D7CF16B-9403-47A0-BD4D-B23DBC87B717}" dt="2024-01-12T16:53:57.513" v="13617"/>
        <pc:sldMkLst>
          <pc:docMk/>
          <pc:sldMk cId="10653939" sldId="314"/>
        </pc:sldMkLst>
      </pc:sldChg>
      <pc:sldChg chg="addSp delSp modSp add mod ord modAnim">
        <pc:chgData name="Ahmed A" userId="37cbb6571667a5a4" providerId="LiveId" clId="{3D7CF16B-9403-47A0-BD4D-B23DBC87B717}" dt="2024-01-12T18:23:53.209" v="15597" actId="1076"/>
        <pc:sldMkLst>
          <pc:docMk/>
          <pc:sldMk cId="3986571868" sldId="315"/>
        </pc:sldMkLst>
        <pc:spChg chg="mod">
          <ac:chgData name="Ahmed A" userId="37cbb6571667a5a4" providerId="LiveId" clId="{3D7CF16B-9403-47A0-BD4D-B23DBC87B717}" dt="2024-01-12T18:10:46.663" v="15373"/>
          <ac:spMkLst>
            <pc:docMk/>
            <pc:sldMk cId="3986571868" sldId="315"/>
            <ac:spMk id="7" creationId="{7DEDBB28-C81D-0999-03F0-34E7039E14D7}"/>
          </ac:spMkLst>
        </pc:spChg>
        <pc:spChg chg="mod">
          <ac:chgData name="Ahmed A" userId="37cbb6571667a5a4" providerId="LiveId" clId="{3D7CF16B-9403-47A0-BD4D-B23DBC87B717}" dt="2024-01-12T16:55:58.267" v="14030" actId="313"/>
          <ac:spMkLst>
            <pc:docMk/>
            <pc:sldMk cId="3986571868" sldId="315"/>
            <ac:spMk id="8" creationId="{7E911470-EF48-6277-A1AF-9A44CAF8CBB5}"/>
          </ac:spMkLst>
        </pc:spChg>
        <pc:grpChg chg="add mod">
          <ac:chgData name="Ahmed A" userId="37cbb6571667a5a4" providerId="LiveId" clId="{3D7CF16B-9403-47A0-BD4D-B23DBC87B717}" dt="2024-01-12T18:14:10.941" v="15448" actId="164"/>
          <ac:grpSpMkLst>
            <pc:docMk/>
            <pc:sldMk cId="3986571868" sldId="315"/>
            <ac:grpSpMk id="40" creationId="{AB716185-2B43-D6D6-DA3D-52FBCC33F1FB}"/>
          </ac:grpSpMkLst>
        </pc:grpChg>
        <pc:picChg chg="add mod">
          <ac:chgData name="Ahmed A" userId="37cbb6571667a5a4" providerId="LiveId" clId="{3D7CF16B-9403-47A0-BD4D-B23DBC87B717}" dt="2024-01-12T18:14:10.941" v="15448" actId="164"/>
          <ac:picMkLst>
            <pc:docMk/>
            <pc:sldMk cId="3986571868" sldId="315"/>
            <ac:picMk id="4" creationId="{46506EC1-CF7E-3CE6-CAA3-CC0CF9ACAD51}"/>
          </ac:picMkLst>
        </pc:picChg>
        <pc:picChg chg="add del mod">
          <ac:chgData name="Ahmed A" userId="37cbb6571667a5a4" providerId="LiveId" clId="{3D7CF16B-9403-47A0-BD4D-B23DBC87B717}" dt="2024-01-12T18:03:17.762" v="15305" actId="478"/>
          <ac:picMkLst>
            <pc:docMk/>
            <pc:sldMk cId="3986571868" sldId="315"/>
            <ac:picMk id="6" creationId="{21891C6D-9A98-7068-0C03-45B8230D68BF}"/>
          </ac:picMkLst>
        </pc:picChg>
        <pc:picChg chg="add del">
          <ac:chgData name="Ahmed A" userId="37cbb6571667a5a4" providerId="LiveId" clId="{3D7CF16B-9403-47A0-BD4D-B23DBC87B717}" dt="2024-01-12T18:03:35.105" v="15307" actId="22"/>
          <ac:picMkLst>
            <pc:docMk/>
            <pc:sldMk cId="3986571868" sldId="315"/>
            <ac:picMk id="10" creationId="{21E25F66-A17C-FD24-EDCB-3E7343B35913}"/>
          </ac:picMkLst>
        </pc:picChg>
        <pc:picChg chg="add mod ord">
          <ac:chgData name="Ahmed A" userId="37cbb6571667a5a4" providerId="LiveId" clId="{3D7CF16B-9403-47A0-BD4D-B23DBC87B717}" dt="2024-01-12T18:08:05.428" v="15350" actId="1076"/>
          <ac:picMkLst>
            <pc:docMk/>
            <pc:sldMk cId="3986571868" sldId="315"/>
            <ac:picMk id="12" creationId="{6B0D390B-CF03-7A69-6A6B-1F1E704185B4}"/>
          </ac:picMkLst>
        </pc:picChg>
        <pc:picChg chg="add del mod ord">
          <ac:chgData name="Ahmed A" userId="37cbb6571667a5a4" providerId="LiveId" clId="{3D7CF16B-9403-47A0-BD4D-B23DBC87B717}" dt="2024-01-12T18:10:44.537" v="15371" actId="478"/>
          <ac:picMkLst>
            <pc:docMk/>
            <pc:sldMk cId="3986571868" sldId="315"/>
            <ac:picMk id="14" creationId="{5C5F9BA1-7D25-3B81-985C-733E5AA9C7A2}"/>
          </ac:picMkLst>
        </pc:picChg>
        <pc:picChg chg="add del mod">
          <ac:chgData name="Ahmed A" userId="37cbb6571667a5a4" providerId="LiveId" clId="{3D7CF16B-9403-47A0-BD4D-B23DBC87B717}" dt="2024-01-12T18:10:44.537" v="15371" actId="478"/>
          <ac:picMkLst>
            <pc:docMk/>
            <pc:sldMk cId="3986571868" sldId="315"/>
            <ac:picMk id="15" creationId="{32D6D7F1-532A-9542-0EA7-436F55D90D2C}"/>
          </ac:picMkLst>
        </pc:picChg>
        <pc:picChg chg="add del mod">
          <ac:chgData name="Ahmed A" userId="37cbb6571667a5a4" providerId="LiveId" clId="{3D7CF16B-9403-47A0-BD4D-B23DBC87B717}" dt="2024-01-12T18:10:44.537" v="15371" actId="478"/>
          <ac:picMkLst>
            <pc:docMk/>
            <pc:sldMk cId="3986571868" sldId="315"/>
            <ac:picMk id="16" creationId="{EFB171CD-37B4-B25F-9DF7-D1E45D5C33E1}"/>
          </ac:picMkLst>
        </pc:picChg>
        <pc:picChg chg="add del mod ord">
          <ac:chgData name="Ahmed A" userId="37cbb6571667a5a4" providerId="LiveId" clId="{3D7CF16B-9403-47A0-BD4D-B23DBC87B717}" dt="2024-01-12T18:10:44.537" v="15371" actId="478"/>
          <ac:picMkLst>
            <pc:docMk/>
            <pc:sldMk cId="3986571868" sldId="315"/>
            <ac:picMk id="17" creationId="{851AEEF6-080B-8576-CA44-BFA06EDA8195}"/>
          </ac:picMkLst>
        </pc:picChg>
        <pc:picChg chg="add del mod">
          <ac:chgData name="Ahmed A" userId="37cbb6571667a5a4" providerId="LiveId" clId="{3D7CF16B-9403-47A0-BD4D-B23DBC87B717}" dt="2024-01-12T18:10:44.537" v="15371" actId="478"/>
          <ac:picMkLst>
            <pc:docMk/>
            <pc:sldMk cId="3986571868" sldId="315"/>
            <ac:picMk id="18" creationId="{3E2938F6-CCA0-B6F8-AC89-A3FE16D6686D}"/>
          </ac:picMkLst>
        </pc:picChg>
        <pc:picChg chg="add del mod ord">
          <ac:chgData name="Ahmed A" userId="37cbb6571667a5a4" providerId="LiveId" clId="{3D7CF16B-9403-47A0-BD4D-B23DBC87B717}" dt="2024-01-12T18:10:44.537" v="15371" actId="478"/>
          <ac:picMkLst>
            <pc:docMk/>
            <pc:sldMk cId="3986571868" sldId="315"/>
            <ac:picMk id="19" creationId="{9FB7F487-2A6A-7A39-018F-5E2FDB141615}"/>
          </ac:picMkLst>
        </pc:picChg>
        <pc:picChg chg="add del mod ord">
          <ac:chgData name="Ahmed A" userId="37cbb6571667a5a4" providerId="LiveId" clId="{3D7CF16B-9403-47A0-BD4D-B23DBC87B717}" dt="2024-01-12T18:10:44.537" v="15371" actId="478"/>
          <ac:picMkLst>
            <pc:docMk/>
            <pc:sldMk cId="3986571868" sldId="315"/>
            <ac:picMk id="20" creationId="{3C5E79AF-915F-FF11-581F-8A777CF6EE17}"/>
          </ac:picMkLst>
        </pc:picChg>
        <pc:picChg chg="add del mod">
          <ac:chgData name="Ahmed A" userId="37cbb6571667a5a4" providerId="LiveId" clId="{3D7CF16B-9403-47A0-BD4D-B23DBC87B717}" dt="2024-01-12T18:08:25.535" v="15358" actId="478"/>
          <ac:picMkLst>
            <pc:docMk/>
            <pc:sldMk cId="3986571868" sldId="315"/>
            <ac:picMk id="21" creationId="{0B39E5FA-BCB1-497E-22DC-6058AB012A09}"/>
          </ac:picMkLst>
        </pc:picChg>
        <pc:picChg chg="add del">
          <ac:chgData name="Ahmed A" userId="37cbb6571667a5a4" providerId="LiveId" clId="{3D7CF16B-9403-47A0-BD4D-B23DBC87B717}" dt="2024-01-12T18:10:49.438" v="15375" actId="22"/>
          <ac:picMkLst>
            <pc:docMk/>
            <pc:sldMk cId="3986571868" sldId="315"/>
            <ac:picMk id="23" creationId="{07B4AEC8-B8FD-B619-890A-1D50B8F64F1F}"/>
          </ac:picMkLst>
        </pc:picChg>
        <pc:picChg chg="add mod ord">
          <ac:chgData name="Ahmed A" userId="37cbb6571667a5a4" providerId="LiveId" clId="{3D7CF16B-9403-47A0-BD4D-B23DBC87B717}" dt="2024-01-12T18:11:10.898" v="15383" actId="171"/>
          <ac:picMkLst>
            <pc:docMk/>
            <pc:sldMk cId="3986571868" sldId="315"/>
            <ac:picMk id="25" creationId="{23AAB82F-16C4-B7DB-3085-1BB303968600}"/>
          </ac:picMkLst>
        </pc:picChg>
        <pc:picChg chg="add mod ord">
          <ac:chgData name="Ahmed A" userId="37cbb6571667a5a4" providerId="LiveId" clId="{3D7CF16B-9403-47A0-BD4D-B23DBC87B717}" dt="2024-01-12T18:11:15.666" v="15386" actId="171"/>
          <ac:picMkLst>
            <pc:docMk/>
            <pc:sldMk cId="3986571868" sldId="315"/>
            <ac:picMk id="26" creationId="{0EC10678-E33E-22FB-B6AC-C49C102049B4}"/>
          </ac:picMkLst>
        </pc:picChg>
        <pc:picChg chg="add mod">
          <ac:chgData name="Ahmed A" userId="37cbb6571667a5a4" providerId="LiveId" clId="{3D7CF16B-9403-47A0-BD4D-B23DBC87B717}" dt="2024-01-12T18:11:38.416" v="15391" actId="1076"/>
          <ac:picMkLst>
            <pc:docMk/>
            <pc:sldMk cId="3986571868" sldId="315"/>
            <ac:picMk id="28" creationId="{026B822B-EB0C-238A-F6DF-7A83F4507C57}"/>
          </ac:picMkLst>
        </pc:picChg>
        <pc:picChg chg="add mod ord">
          <ac:chgData name="Ahmed A" userId="37cbb6571667a5a4" providerId="LiveId" clId="{3D7CF16B-9403-47A0-BD4D-B23DBC87B717}" dt="2024-01-12T18:11:45.518" v="15396" actId="1076"/>
          <ac:picMkLst>
            <pc:docMk/>
            <pc:sldMk cId="3986571868" sldId="315"/>
            <ac:picMk id="29" creationId="{EE876893-D0E2-23F1-B7C8-845A5C7B923C}"/>
          </ac:picMkLst>
        </pc:picChg>
        <pc:picChg chg="add mod">
          <ac:chgData name="Ahmed A" userId="37cbb6571667a5a4" providerId="LiveId" clId="{3D7CF16B-9403-47A0-BD4D-B23DBC87B717}" dt="2024-01-12T18:11:53.226" v="15398" actId="1076"/>
          <ac:picMkLst>
            <pc:docMk/>
            <pc:sldMk cId="3986571868" sldId="315"/>
            <ac:picMk id="30" creationId="{B87BC4C6-E2BD-7CB0-BEE4-01C3653E23E6}"/>
          </ac:picMkLst>
        </pc:picChg>
        <pc:picChg chg="add mod">
          <ac:chgData name="Ahmed A" userId="37cbb6571667a5a4" providerId="LiveId" clId="{3D7CF16B-9403-47A0-BD4D-B23DBC87B717}" dt="2024-01-12T18:11:55.837" v="15400" actId="571"/>
          <ac:picMkLst>
            <pc:docMk/>
            <pc:sldMk cId="3986571868" sldId="315"/>
            <ac:picMk id="31" creationId="{BFE937F2-0D2B-D30F-403D-15D9D7393A00}"/>
          </ac:picMkLst>
        </pc:picChg>
        <pc:picChg chg="add mod">
          <ac:chgData name="Ahmed A" userId="37cbb6571667a5a4" providerId="LiveId" clId="{3D7CF16B-9403-47A0-BD4D-B23DBC87B717}" dt="2024-01-12T18:11:55.837" v="15400" actId="571"/>
          <ac:picMkLst>
            <pc:docMk/>
            <pc:sldMk cId="3986571868" sldId="315"/>
            <ac:picMk id="32" creationId="{375B1730-43DC-C692-D67B-6C8424B14A9E}"/>
          </ac:picMkLst>
        </pc:picChg>
        <pc:picChg chg="add del mod ord">
          <ac:chgData name="Ahmed A" userId="37cbb6571667a5a4" providerId="LiveId" clId="{3D7CF16B-9403-47A0-BD4D-B23DBC87B717}" dt="2024-01-12T18:12:42.511" v="15415" actId="478"/>
          <ac:picMkLst>
            <pc:docMk/>
            <pc:sldMk cId="3986571868" sldId="315"/>
            <ac:picMk id="33" creationId="{BC011CD0-0977-33C3-A1DD-93F9EF3D6D45}"/>
          </ac:picMkLst>
        </pc:picChg>
        <pc:picChg chg="add mod ord">
          <ac:chgData name="Ahmed A" userId="37cbb6571667a5a4" providerId="LiveId" clId="{3D7CF16B-9403-47A0-BD4D-B23DBC87B717}" dt="2024-01-12T18:12:53.868" v="15425" actId="1076"/>
          <ac:picMkLst>
            <pc:docMk/>
            <pc:sldMk cId="3986571868" sldId="315"/>
            <ac:picMk id="35" creationId="{0716E0D8-36BF-46E1-0E32-D7ADD20C7A38}"/>
          </ac:picMkLst>
        </pc:picChg>
        <pc:picChg chg="add mod ord">
          <ac:chgData name="Ahmed A" userId="37cbb6571667a5a4" providerId="LiveId" clId="{3D7CF16B-9403-47A0-BD4D-B23DBC87B717}" dt="2024-01-12T18:14:30.566" v="15458" actId="1076"/>
          <ac:picMkLst>
            <pc:docMk/>
            <pc:sldMk cId="3986571868" sldId="315"/>
            <ac:picMk id="37" creationId="{3F67D7D2-1289-E8D0-D4D7-24C79E0C414E}"/>
          </ac:picMkLst>
        </pc:picChg>
        <pc:picChg chg="add mod">
          <ac:chgData name="Ahmed A" userId="37cbb6571667a5a4" providerId="LiveId" clId="{3D7CF16B-9403-47A0-BD4D-B23DBC87B717}" dt="2024-01-12T18:14:10.941" v="15448" actId="164"/>
          <ac:picMkLst>
            <pc:docMk/>
            <pc:sldMk cId="3986571868" sldId="315"/>
            <ac:picMk id="39" creationId="{A9F80BA9-4DE5-36AB-CA87-C0BF7FEA3B9D}"/>
          </ac:picMkLst>
        </pc:picChg>
        <pc:picChg chg="add mod ord">
          <ac:chgData name="Ahmed A" userId="37cbb6571667a5a4" providerId="LiveId" clId="{3D7CF16B-9403-47A0-BD4D-B23DBC87B717}" dt="2024-01-12T18:16:48.923" v="15545" actId="170"/>
          <ac:picMkLst>
            <pc:docMk/>
            <pc:sldMk cId="3986571868" sldId="315"/>
            <ac:picMk id="41" creationId="{379FB9B5-E31B-3B18-5EB2-6C743E2D2F13}"/>
          </ac:picMkLst>
        </pc:picChg>
        <pc:picChg chg="add mod">
          <ac:chgData name="Ahmed A" userId="37cbb6571667a5a4" providerId="LiveId" clId="{3D7CF16B-9403-47A0-BD4D-B23DBC87B717}" dt="2024-01-12T18:23:22.810" v="15587" actId="1076"/>
          <ac:picMkLst>
            <pc:docMk/>
            <pc:sldMk cId="3986571868" sldId="315"/>
            <ac:picMk id="42" creationId="{D3156443-1AE7-4143-1C9E-C12CB307F134}"/>
          </ac:picMkLst>
        </pc:picChg>
        <pc:picChg chg="add mod">
          <ac:chgData name="Ahmed A" userId="37cbb6571667a5a4" providerId="LiveId" clId="{3D7CF16B-9403-47A0-BD4D-B23DBC87B717}" dt="2024-01-12T18:23:27.793" v="15589" actId="1076"/>
          <ac:picMkLst>
            <pc:docMk/>
            <pc:sldMk cId="3986571868" sldId="315"/>
            <ac:picMk id="43" creationId="{6B01E195-01FE-B6E0-1887-DF7F482C5523}"/>
          </ac:picMkLst>
        </pc:picChg>
        <pc:picChg chg="add mod">
          <ac:chgData name="Ahmed A" userId="37cbb6571667a5a4" providerId="LiveId" clId="{3D7CF16B-9403-47A0-BD4D-B23DBC87B717}" dt="2024-01-12T18:23:32.894" v="15591" actId="1076"/>
          <ac:picMkLst>
            <pc:docMk/>
            <pc:sldMk cId="3986571868" sldId="315"/>
            <ac:picMk id="44" creationId="{F28E9771-EA99-CF82-DC85-FA927600B819}"/>
          </ac:picMkLst>
        </pc:picChg>
        <pc:picChg chg="add mod">
          <ac:chgData name="Ahmed A" userId="37cbb6571667a5a4" providerId="LiveId" clId="{3D7CF16B-9403-47A0-BD4D-B23DBC87B717}" dt="2024-01-12T18:23:41.646" v="15593" actId="1076"/>
          <ac:picMkLst>
            <pc:docMk/>
            <pc:sldMk cId="3986571868" sldId="315"/>
            <ac:picMk id="45" creationId="{C25B807F-099C-2329-03EA-C412FBB88FA2}"/>
          </ac:picMkLst>
        </pc:picChg>
        <pc:picChg chg="add mod">
          <ac:chgData name="Ahmed A" userId="37cbb6571667a5a4" providerId="LiveId" clId="{3D7CF16B-9403-47A0-BD4D-B23DBC87B717}" dt="2024-01-12T18:23:41.646" v="15593" actId="1076"/>
          <ac:picMkLst>
            <pc:docMk/>
            <pc:sldMk cId="3986571868" sldId="315"/>
            <ac:picMk id="46" creationId="{1C834BA5-F68A-ECBB-6D87-E19529A5A4C1}"/>
          </ac:picMkLst>
        </pc:picChg>
        <pc:picChg chg="add mod">
          <ac:chgData name="Ahmed A" userId="37cbb6571667a5a4" providerId="LiveId" clId="{3D7CF16B-9403-47A0-BD4D-B23DBC87B717}" dt="2024-01-12T18:23:41.646" v="15593" actId="1076"/>
          <ac:picMkLst>
            <pc:docMk/>
            <pc:sldMk cId="3986571868" sldId="315"/>
            <ac:picMk id="47" creationId="{BE3F7E6C-3F96-190D-3ECB-31951FEC71BA}"/>
          </ac:picMkLst>
        </pc:picChg>
        <pc:picChg chg="add mod">
          <ac:chgData name="Ahmed A" userId="37cbb6571667a5a4" providerId="LiveId" clId="{3D7CF16B-9403-47A0-BD4D-B23DBC87B717}" dt="2024-01-12T18:23:41.646" v="15593" actId="1076"/>
          <ac:picMkLst>
            <pc:docMk/>
            <pc:sldMk cId="3986571868" sldId="315"/>
            <ac:picMk id="48" creationId="{163D58C3-81CB-3E4E-4B37-26DFF465A25F}"/>
          </ac:picMkLst>
        </pc:picChg>
        <pc:picChg chg="add mod">
          <ac:chgData name="Ahmed A" userId="37cbb6571667a5a4" providerId="LiveId" clId="{3D7CF16B-9403-47A0-BD4D-B23DBC87B717}" dt="2024-01-12T18:23:48.314" v="15595" actId="1076"/>
          <ac:picMkLst>
            <pc:docMk/>
            <pc:sldMk cId="3986571868" sldId="315"/>
            <ac:picMk id="49" creationId="{C93C6840-A4EE-AFE6-A1FB-6CFA7CE4706D}"/>
          </ac:picMkLst>
        </pc:picChg>
        <pc:picChg chg="add mod">
          <ac:chgData name="Ahmed A" userId="37cbb6571667a5a4" providerId="LiveId" clId="{3D7CF16B-9403-47A0-BD4D-B23DBC87B717}" dt="2024-01-12T18:23:48.314" v="15595" actId="1076"/>
          <ac:picMkLst>
            <pc:docMk/>
            <pc:sldMk cId="3986571868" sldId="315"/>
            <ac:picMk id="50" creationId="{F0FF98BC-E227-1596-F18D-234427D51A05}"/>
          </ac:picMkLst>
        </pc:picChg>
        <pc:picChg chg="add mod">
          <ac:chgData name="Ahmed A" userId="37cbb6571667a5a4" providerId="LiveId" clId="{3D7CF16B-9403-47A0-BD4D-B23DBC87B717}" dt="2024-01-12T18:23:53.209" v="15597" actId="1076"/>
          <ac:picMkLst>
            <pc:docMk/>
            <pc:sldMk cId="3986571868" sldId="315"/>
            <ac:picMk id="51" creationId="{B9CF9E40-E1E6-DBF7-A5DC-9B5444BB46EB}"/>
          </ac:picMkLst>
        </pc:picChg>
      </pc:sldChg>
      <pc:sldChg chg="addSp modSp add mod">
        <pc:chgData name="Ahmed A" userId="37cbb6571667a5a4" providerId="LiveId" clId="{3D7CF16B-9403-47A0-BD4D-B23DBC87B717}" dt="2024-01-12T18:41:44.615" v="15736" actId="1076"/>
        <pc:sldMkLst>
          <pc:docMk/>
          <pc:sldMk cId="2161198760" sldId="316"/>
        </pc:sldMkLst>
        <pc:spChg chg="mod">
          <ac:chgData name="Ahmed A" userId="37cbb6571667a5a4" providerId="LiveId" clId="{3D7CF16B-9403-47A0-BD4D-B23DBC87B717}" dt="2024-01-12T16:56:19.227" v="14100" actId="20577"/>
          <ac:spMkLst>
            <pc:docMk/>
            <pc:sldMk cId="2161198760" sldId="316"/>
            <ac:spMk id="7" creationId="{7DEDBB28-C81D-0999-03F0-34E7039E14D7}"/>
          </ac:spMkLst>
        </pc:spChg>
        <pc:spChg chg="mod">
          <ac:chgData name="Ahmed A" userId="37cbb6571667a5a4" providerId="LiveId" clId="{3D7CF16B-9403-47A0-BD4D-B23DBC87B717}" dt="2024-01-12T16:57:16.259" v="14332" actId="20577"/>
          <ac:spMkLst>
            <pc:docMk/>
            <pc:sldMk cId="2161198760" sldId="316"/>
            <ac:spMk id="8" creationId="{7E911470-EF48-6277-A1AF-9A44CAF8CBB5}"/>
          </ac:spMkLst>
        </pc:spChg>
        <pc:picChg chg="add mod">
          <ac:chgData name="Ahmed A" userId="37cbb6571667a5a4" providerId="LiveId" clId="{3D7CF16B-9403-47A0-BD4D-B23DBC87B717}" dt="2024-01-12T18:41:44.615" v="15736" actId="1076"/>
          <ac:picMkLst>
            <pc:docMk/>
            <pc:sldMk cId="2161198760" sldId="316"/>
            <ac:picMk id="4" creationId="{D6B93E05-3BB3-5C7D-773D-A857D3989604}"/>
          </ac:picMkLst>
        </pc:picChg>
        <pc:picChg chg="add mod">
          <ac:chgData name="Ahmed A" userId="37cbb6571667a5a4" providerId="LiveId" clId="{3D7CF16B-9403-47A0-BD4D-B23DBC87B717}" dt="2024-01-12T18:21:01.632" v="15551" actId="1076"/>
          <ac:picMkLst>
            <pc:docMk/>
            <pc:sldMk cId="2161198760" sldId="316"/>
            <ac:picMk id="6" creationId="{88814477-0637-CE2C-917A-F2C1BDAC3A36}"/>
          </ac:picMkLst>
        </pc:picChg>
        <pc:picChg chg="add mod">
          <ac:chgData name="Ahmed A" userId="37cbb6571667a5a4" providerId="LiveId" clId="{3D7CF16B-9403-47A0-BD4D-B23DBC87B717}" dt="2024-01-12T18:21:31.010" v="15554" actId="1076"/>
          <ac:picMkLst>
            <pc:docMk/>
            <pc:sldMk cId="2161198760" sldId="316"/>
            <ac:picMk id="10" creationId="{7034810F-BC50-67BD-6C9E-432364561D65}"/>
          </ac:picMkLst>
        </pc:picChg>
        <pc:picChg chg="add mod">
          <ac:chgData name="Ahmed A" userId="37cbb6571667a5a4" providerId="LiveId" clId="{3D7CF16B-9403-47A0-BD4D-B23DBC87B717}" dt="2024-01-12T18:21:40.600" v="15557" actId="1076"/>
          <ac:picMkLst>
            <pc:docMk/>
            <pc:sldMk cId="2161198760" sldId="316"/>
            <ac:picMk id="12" creationId="{5EB7C510-0A1B-61AB-6EE8-F53E91C8FD7F}"/>
          </ac:picMkLst>
        </pc:picChg>
        <pc:picChg chg="add mod ord">
          <ac:chgData name="Ahmed A" userId="37cbb6571667a5a4" providerId="LiveId" clId="{3D7CF16B-9403-47A0-BD4D-B23DBC87B717}" dt="2024-01-12T18:23:05.819" v="15584" actId="170"/>
          <ac:picMkLst>
            <pc:docMk/>
            <pc:sldMk cId="2161198760" sldId="316"/>
            <ac:picMk id="14" creationId="{37E5A4F8-DAEE-5E14-C643-3E87C79418F6}"/>
          </ac:picMkLst>
        </pc:picChg>
        <pc:picChg chg="add mod ord">
          <ac:chgData name="Ahmed A" userId="37cbb6571667a5a4" providerId="LiveId" clId="{3D7CF16B-9403-47A0-BD4D-B23DBC87B717}" dt="2024-01-12T18:23:10.915" v="15585" actId="166"/>
          <ac:picMkLst>
            <pc:docMk/>
            <pc:sldMk cId="2161198760" sldId="316"/>
            <ac:picMk id="16" creationId="{3FB9DC76-B51F-32EA-41B7-B3FE850396C8}"/>
          </ac:picMkLst>
        </pc:picChg>
        <pc:picChg chg="add mod">
          <ac:chgData name="Ahmed A" userId="37cbb6571667a5a4" providerId="LiveId" clId="{3D7CF16B-9403-47A0-BD4D-B23DBC87B717}" dt="2024-01-12T18:22:40.759" v="15568" actId="1076"/>
          <ac:picMkLst>
            <pc:docMk/>
            <pc:sldMk cId="2161198760" sldId="316"/>
            <ac:picMk id="18" creationId="{4C1D2C44-E5A9-7FFE-A3EF-0EFF0F415B73}"/>
          </ac:picMkLst>
        </pc:picChg>
        <pc:picChg chg="add mod">
          <ac:chgData name="Ahmed A" userId="37cbb6571667a5a4" providerId="LiveId" clId="{3D7CF16B-9403-47A0-BD4D-B23DBC87B717}" dt="2024-01-12T18:22:47.611" v="15571" actId="1076"/>
          <ac:picMkLst>
            <pc:docMk/>
            <pc:sldMk cId="2161198760" sldId="316"/>
            <ac:picMk id="20" creationId="{7D236020-9DBA-20ED-860F-4BC17C19931A}"/>
          </ac:picMkLst>
        </pc:picChg>
        <pc:picChg chg="add mod">
          <ac:chgData name="Ahmed A" userId="37cbb6571667a5a4" providerId="LiveId" clId="{3D7CF16B-9403-47A0-BD4D-B23DBC87B717}" dt="2024-01-12T18:22:56.411" v="15574" actId="1076"/>
          <ac:picMkLst>
            <pc:docMk/>
            <pc:sldMk cId="2161198760" sldId="316"/>
            <ac:picMk id="22" creationId="{0600071E-03EA-0F99-39A7-3C02DA153923}"/>
          </ac:picMkLst>
        </pc:picChg>
        <pc:picChg chg="add mod">
          <ac:chgData name="Ahmed A" userId="37cbb6571667a5a4" providerId="LiveId" clId="{3D7CF16B-9403-47A0-BD4D-B23DBC87B717}" dt="2024-01-12T18:23:02.599" v="15577" actId="1076"/>
          <ac:picMkLst>
            <pc:docMk/>
            <pc:sldMk cId="2161198760" sldId="316"/>
            <ac:picMk id="24" creationId="{4EC17206-9F92-DEEE-64A4-7764410833B4}"/>
          </ac:picMkLst>
        </pc:picChg>
        <pc:picChg chg="add mod">
          <ac:chgData name="Ahmed A" userId="37cbb6571667a5a4" providerId="LiveId" clId="{3D7CF16B-9403-47A0-BD4D-B23DBC87B717}" dt="2024-01-12T18:26:19.204" v="15606" actId="1076"/>
          <ac:picMkLst>
            <pc:docMk/>
            <pc:sldMk cId="2161198760" sldId="316"/>
            <ac:picMk id="26" creationId="{8773F578-13D3-EE9B-65AB-006B25ABA43E}"/>
          </ac:picMkLst>
        </pc:picChg>
        <pc:picChg chg="add mod">
          <ac:chgData name="Ahmed A" userId="37cbb6571667a5a4" providerId="LiveId" clId="{3D7CF16B-9403-47A0-BD4D-B23DBC87B717}" dt="2024-01-12T18:37:46.033" v="15710" actId="1076"/>
          <ac:picMkLst>
            <pc:docMk/>
            <pc:sldMk cId="2161198760" sldId="316"/>
            <ac:picMk id="27" creationId="{2D05A0B7-F7EA-981C-9130-14202FD37E15}"/>
          </ac:picMkLst>
        </pc:picChg>
        <pc:picChg chg="add mod">
          <ac:chgData name="Ahmed A" userId="37cbb6571667a5a4" providerId="LiveId" clId="{3D7CF16B-9403-47A0-BD4D-B23DBC87B717}" dt="2024-01-12T18:37:46.033" v="15710" actId="1076"/>
          <ac:picMkLst>
            <pc:docMk/>
            <pc:sldMk cId="2161198760" sldId="316"/>
            <ac:picMk id="28" creationId="{B8D6A3E2-696B-94F8-A078-88DACAE3C1E8}"/>
          </ac:picMkLst>
        </pc:picChg>
        <pc:picChg chg="add mod">
          <ac:chgData name="Ahmed A" userId="37cbb6571667a5a4" providerId="LiveId" clId="{3D7CF16B-9403-47A0-BD4D-B23DBC87B717}" dt="2024-01-12T18:37:46.033" v="15710" actId="1076"/>
          <ac:picMkLst>
            <pc:docMk/>
            <pc:sldMk cId="2161198760" sldId="316"/>
            <ac:picMk id="29" creationId="{6534F132-C630-4C29-4FD0-50D1AD202912}"/>
          </ac:picMkLst>
        </pc:picChg>
        <pc:picChg chg="add mod">
          <ac:chgData name="Ahmed A" userId="37cbb6571667a5a4" providerId="LiveId" clId="{3D7CF16B-9403-47A0-BD4D-B23DBC87B717}" dt="2024-01-12T18:37:46.033" v="15710" actId="1076"/>
          <ac:picMkLst>
            <pc:docMk/>
            <pc:sldMk cId="2161198760" sldId="316"/>
            <ac:picMk id="30" creationId="{3C971364-985D-4B56-64E4-4ACF732C285B}"/>
          </ac:picMkLst>
        </pc:picChg>
        <pc:picChg chg="add mod">
          <ac:chgData name="Ahmed A" userId="37cbb6571667a5a4" providerId="LiveId" clId="{3D7CF16B-9403-47A0-BD4D-B23DBC87B717}" dt="2024-01-12T18:37:46.033" v="15710" actId="1076"/>
          <ac:picMkLst>
            <pc:docMk/>
            <pc:sldMk cId="2161198760" sldId="316"/>
            <ac:picMk id="31" creationId="{6ED187A4-F65C-CA17-E6F1-B0B7C59A4E31}"/>
          </ac:picMkLst>
        </pc:picChg>
        <pc:picChg chg="add mod">
          <ac:chgData name="Ahmed A" userId="37cbb6571667a5a4" providerId="LiveId" clId="{3D7CF16B-9403-47A0-BD4D-B23DBC87B717}" dt="2024-01-12T18:37:46.033" v="15710" actId="1076"/>
          <ac:picMkLst>
            <pc:docMk/>
            <pc:sldMk cId="2161198760" sldId="316"/>
            <ac:picMk id="32" creationId="{0D5F656F-5CE8-06FA-8D6B-96AF42B27C96}"/>
          </ac:picMkLst>
        </pc:picChg>
        <pc:picChg chg="add mod">
          <ac:chgData name="Ahmed A" userId="37cbb6571667a5a4" providerId="LiveId" clId="{3D7CF16B-9403-47A0-BD4D-B23DBC87B717}" dt="2024-01-12T18:37:53.091" v="15711" actId="1076"/>
          <ac:picMkLst>
            <pc:docMk/>
            <pc:sldMk cId="2161198760" sldId="316"/>
            <ac:picMk id="33" creationId="{2E9317ED-4C44-EE83-40F6-7BCE1A06F342}"/>
          </ac:picMkLst>
        </pc:picChg>
        <pc:picChg chg="add mod">
          <ac:chgData name="Ahmed A" userId="37cbb6571667a5a4" providerId="LiveId" clId="{3D7CF16B-9403-47A0-BD4D-B23DBC87B717}" dt="2024-01-12T18:37:53.091" v="15711" actId="1076"/>
          <ac:picMkLst>
            <pc:docMk/>
            <pc:sldMk cId="2161198760" sldId="316"/>
            <ac:picMk id="34" creationId="{E4A7633A-7FB0-B2EE-0484-0D2A9A6A5546}"/>
          </ac:picMkLst>
        </pc:picChg>
        <pc:picChg chg="add mod">
          <ac:chgData name="Ahmed A" userId="37cbb6571667a5a4" providerId="LiveId" clId="{3D7CF16B-9403-47A0-BD4D-B23DBC87B717}" dt="2024-01-12T18:37:53.091" v="15711" actId="1076"/>
          <ac:picMkLst>
            <pc:docMk/>
            <pc:sldMk cId="2161198760" sldId="316"/>
            <ac:picMk id="35" creationId="{FD72ADF1-4B01-B93D-4DD2-A2F3B5771E18}"/>
          </ac:picMkLst>
        </pc:picChg>
        <pc:picChg chg="add mod">
          <ac:chgData name="Ahmed A" userId="37cbb6571667a5a4" providerId="LiveId" clId="{3D7CF16B-9403-47A0-BD4D-B23DBC87B717}" dt="2024-01-12T18:41:28.994" v="15731" actId="571"/>
          <ac:picMkLst>
            <pc:docMk/>
            <pc:sldMk cId="2161198760" sldId="316"/>
            <ac:picMk id="36" creationId="{5C3D0DB4-3AEE-2E2F-A259-C52A8FF06B57}"/>
          </ac:picMkLst>
        </pc:picChg>
        <pc:picChg chg="add mod">
          <ac:chgData name="Ahmed A" userId="37cbb6571667a5a4" providerId="LiveId" clId="{3D7CF16B-9403-47A0-BD4D-B23DBC87B717}" dt="2024-01-12T18:41:27.414" v="15730" actId="571"/>
          <ac:picMkLst>
            <pc:docMk/>
            <pc:sldMk cId="2161198760" sldId="316"/>
            <ac:picMk id="37" creationId="{0FC7FC57-377C-4816-8D30-99640A464514}"/>
          </ac:picMkLst>
        </pc:picChg>
        <pc:picChg chg="add mod">
          <ac:chgData name="Ahmed A" userId="37cbb6571667a5a4" providerId="LiveId" clId="{3D7CF16B-9403-47A0-BD4D-B23DBC87B717}" dt="2024-01-12T18:41:27.113" v="15729" actId="571"/>
          <ac:picMkLst>
            <pc:docMk/>
            <pc:sldMk cId="2161198760" sldId="316"/>
            <ac:picMk id="38" creationId="{22F18651-FC8E-A880-F364-E262EC86CA1E}"/>
          </ac:picMkLst>
        </pc:picChg>
        <pc:picChg chg="add mod">
          <ac:chgData name="Ahmed A" userId="37cbb6571667a5a4" providerId="LiveId" clId="{3D7CF16B-9403-47A0-BD4D-B23DBC87B717}" dt="2024-01-12T18:41:27.113" v="15729" actId="571"/>
          <ac:picMkLst>
            <pc:docMk/>
            <pc:sldMk cId="2161198760" sldId="316"/>
            <ac:picMk id="39" creationId="{06B089EF-7650-8A38-B659-E1E934E652E9}"/>
          </ac:picMkLst>
        </pc:picChg>
        <pc:picChg chg="add mod">
          <ac:chgData name="Ahmed A" userId="37cbb6571667a5a4" providerId="LiveId" clId="{3D7CF16B-9403-47A0-BD4D-B23DBC87B717}" dt="2024-01-12T18:41:30.944" v="15732" actId="571"/>
          <ac:picMkLst>
            <pc:docMk/>
            <pc:sldMk cId="2161198760" sldId="316"/>
            <ac:picMk id="40" creationId="{C27DB61B-D59D-F5BA-8A38-59A1ED08A875}"/>
          </ac:picMkLst>
        </pc:picChg>
        <pc:picChg chg="add mod">
          <ac:chgData name="Ahmed A" userId="37cbb6571667a5a4" providerId="LiveId" clId="{3D7CF16B-9403-47A0-BD4D-B23DBC87B717}" dt="2024-01-12T18:41:42.225" v="15735" actId="1076"/>
          <ac:picMkLst>
            <pc:docMk/>
            <pc:sldMk cId="2161198760" sldId="316"/>
            <ac:picMk id="41" creationId="{AECC5D6E-78EF-349A-C832-D0D22AA7DE27}"/>
          </ac:picMkLst>
        </pc:picChg>
        <pc:picChg chg="add mod">
          <ac:chgData name="Ahmed A" userId="37cbb6571667a5a4" providerId="LiveId" clId="{3D7CF16B-9403-47A0-BD4D-B23DBC87B717}" dt="2024-01-12T18:41:36.848" v="15734" actId="1076"/>
          <ac:picMkLst>
            <pc:docMk/>
            <pc:sldMk cId="2161198760" sldId="316"/>
            <ac:picMk id="42" creationId="{66FB2E8F-9303-9592-EAE2-DC145AB190F2}"/>
          </ac:picMkLst>
        </pc:picChg>
      </pc:sldChg>
      <pc:sldChg chg="addSp delSp modSp add mod">
        <pc:chgData name="Ahmed A" userId="37cbb6571667a5a4" providerId="LiveId" clId="{3D7CF16B-9403-47A0-BD4D-B23DBC87B717}" dt="2024-01-13T01:43:38.307" v="16764" actId="1076"/>
        <pc:sldMkLst>
          <pc:docMk/>
          <pc:sldMk cId="2595695268" sldId="317"/>
        </pc:sldMkLst>
        <pc:spChg chg="mod">
          <ac:chgData name="Ahmed A" userId="37cbb6571667a5a4" providerId="LiveId" clId="{3D7CF16B-9403-47A0-BD4D-B23DBC87B717}" dt="2024-01-12T16:57:32.407" v="14359" actId="20577"/>
          <ac:spMkLst>
            <pc:docMk/>
            <pc:sldMk cId="2595695268" sldId="317"/>
            <ac:spMk id="7" creationId="{7DEDBB28-C81D-0999-03F0-34E7039E14D7}"/>
          </ac:spMkLst>
        </pc:spChg>
        <pc:spChg chg="mod">
          <ac:chgData name="Ahmed A" userId="37cbb6571667a5a4" providerId="LiveId" clId="{3D7CF16B-9403-47A0-BD4D-B23DBC87B717}" dt="2024-01-12T16:58:26.268" v="14589" actId="313"/>
          <ac:spMkLst>
            <pc:docMk/>
            <pc:sldMk cId="2595695268" sldId="317"/>
            <ac:spMk id="8" creationId="{7E911470-EF48-6277-A1AF-9A44CAF8CBB5}"/>
          </ac:spMkLst>
        </pc:spChg>
        <pc:picChg chg="add mod">
          <ac:chgData name="Ahmed A" userId="37cbb6571667a5a4" providerId="LiveId" clId="{3D7CF16B-9403-47A0-BD4D-B23DBC87B717}" dt="2024-01-13T01:43:17.807" v="16759" actId="1076"/>
          <ac:picMkLst>
            <pc:docMk/>
            <pc:sldMk cId="2595695268" sldId="317"/>
            <ac:picMk id="3" creationId="{7D9492C0-5AA2-246F-D8E3-B36B6A8C2742}"/>
          </ac:picMkLst>
        </pc:picChg>
        <pc:picChg chg="add mod">
          <ac:chgData name="Ahmed A" userId="37cbb6571667a5a4" providerId="LiveId" clId="{3D7CF16B-9403-47A0-BD4D-B23DBC87B717}" dt="2024-01-13T01:43:31.215" v="16762" actId="1076"/>
          <ac:picMkLst>
            <pc:docMk/>
            <pc:sldMk cId="2595695268" sldId="317"/>
            <ac:picMk id="4" creationId="{3F1D2F70-2202-4B16-A9B3-B776F9A2C150}"/>
          </ac:picMkLst>
        </pc:picChg>
        <pc:picChg chg="add del mod">
          <ac:chgData name="Ahmed A" userId="37cbb6571667a5a4" providerId="LiveId" clId="{3D7CF16B-9403-47A0-BD4D-B23DBC87B717}" dt="2024-01-12T18:29:44.920" v="15639" actId="478"/>
          <ac:picMkLst>
            <pc:docMk/>
            <pc:sldMk cId="2595695268" sldId="317"/>
            <ac:picMk id="4" creationId="{ADA720E5-C728-AC96-83CF-4D3C32A30AE7}"/>
          </ac:picMkLst>
        </pc:picChg>
        <pc:picChg chg="add mod ord">
          <ac:chgData name="Ahmed A" userId="37cbb6571667a5a4" providerId="LiveId" clId="{3D7CF16B-9403-47A0-BD4D-B23DBC87B717}" dt="2024-01-12T18:29:14.394" v="15624" actId="1076"/>
          <ac:picMkLst>
            <pc:docMk/>
            <pc:sldMk cId="2595695268" sldId="317"/>
            <ac:picMk id="5" creationId="{6F02FD63-E096-4182-983A-F98367A2D960}"/>
          </ac:picMkLst>
        </pc:picChg>
        <pc:picChg chg="add del mod ord">
          <ac:chgData name="Ahmed A" userId="37cbb6571667a5a4" providerId="LiveId" clId="{3D7CF16B-9403-47A0-BD4D-B23DBC87B717}" dt="2024-01-12T18:29:42.667" v="15638" actId="478"/>
          <ac:picMkLst>
            <pc:docMk/>
            <pc:sldMk cId="2595695268" sldId="317"/>
            <ac:picMk id="6" creationId="{966B3F5E-C3F6-EB1E-86EC-D30FADFF5196}"/>
          </ac:picMkLst>
        </pc:picChg>
        <pc:picChg chg="add mod">
          <ac:chgData name="Ahmed A" userId="37cbb6571667a5a4" providerId="LiveId" clId="{3D7CF16B-9403-47A0-BD4D-B23DBC87B717}" dt="2024-01-13T01:43:38.307" v="16764" actId="1076"/>
          <ac:picMkLst>
            <pc:docMk/>
            <pc:sldMk cId="2595695268" sldId="317"/>
            <ac:picMk id="6" creationId="{AF7B2A5A-169F-A754-3EA8-1DBC9210B9B4}"/>
          </ac:picMkLst>
        </pc:picChg>
        <pc:picChg chg="add del mod">
          <ac:chgData name="Ahmed A" userId="37cbb6571667a5a4" providerId="LiveId" clId="{3D7CF16B-9403-47A0-BD4D-B23DBC87B717}" dt="2024-01-12T18:29:41.230" v="15637" actId="478"/>
          <ac:picMkLst>
            <pc:docMk/>
            <pc:sldMk cId="2595695268" sldId="317"/>
            <ac:picMk id="9" creationId="{99EAA41F-41F0-2044-351E-FF5E18950F14}"/>
          </ac:picMkLst>
        </pc:picChg>
        <pc:picChg chg="add mod">
          <ac:chgData name="Ahmed A" userId="37cbb6571667a5a4" providerId="LiveId" clId="{3D7CF16B-9403-47A0-BD4D-B23DBC87B717}" dt="2024-01-12T18:30:20.185" v="15644" actId="1076"/>
          <ac:picMkLst>
            <pc:docMk/>
            <pc:sldMk cId="2595695268" sldId="317"/>
            <ac:picMk id="10" creationId="{D4563F27-09B1-CA85-C98C-6E398A68F657}"/>
          </ac:picMkLst>
        </pc:picChg>
        <pc:picChg chg="add mod">
          <ac:chgData name="Ahmed A" userId="37cbb6571667a5a4" providerId="LiveId" clId="{3D7CF16B-9403-47A0-BD4D-B23DBC87B717}" dt="2024-01-12T18:30:23.001" v="15646" actId="1076"/>
          <ac:picMkLst>
            <pc:docMk/>
            <pc:sldMk cId="2595695268" sldId="317"/>
            <ac:picMk id="11" creationId="{B5684F9C-1F9E-1AD4-5870-F1076036B871}"/>
          </ac:picMkLst>
        </pc:picChg>
        <pc:picChg chg="add mod">
          <ac:chgData name="Ahmed A" userId="37cbb6571667a5a4" providerId="LiveId" clId="{3D7CF16B-9403-47A0-BD4D-B23DBC87B717}" dt="2024-01-12T18:30:35.538" v="15648" actId="1076"/>
          <ac:picMkLst>
            <pc:docMk/>
            <pc:sldMk cId="2595695268" sldId="317"/>
            <ac:picMk id="12" creationId="{CC866DB4-9C22-3057-B741-6783B3B21322}"/>
          </ac:picMkLst>
        </pc:picChg>
        <pc:picChg chg="add mod ord">
          <ac:chgData name="Ahmed A" userId="37cbb6571667a5a4" providerId="LiveId" clId="{3D7CF16B-9403-47A0-BD4D-B23DBC87B717}" dt="2024-01-12T18:30:50.492" v="15662" actId="1035"/>
          <ac:picMkLst>
            <pc:docMk/>
            <pc:sldMk cId="2595695268" sldId="317"/>
            <ac:picMk id="13" creationId="{A42D5182-42AA-C7B0-3827-E53D54FBDAA1}"/>
          </ac:picMkLst>
        </pc:picChg>
        <pc:picChg chg="add mod">
          <ac:chgData name="Ahmed A" userId="37cbb6571667a5a4" providerId="LiveId" clId="{3D7CF16B-9403-47A0-BD4D-B23DBC87B717}" dt="2024-01-12T18:30:55.586" v="15664" actId="1076"/>
          <ac:picMkLst>
            <pc:docMk/>
            <pc:sldMk cId="2595695268" sldId="317"/>
            <ac:picMk id="14" creationId="{05751373-F6DE-E470-6941-EC7FA644FA08}"/>
          </ac:picMkLst>
        </pc:picChg>
        <pc:picChg chg="add mod">
          <ac:chgData name="Ahmed A" userId="37cbb6571667a5a4" providerId="LiveId" clId="{3D7CF16B-9403-47A0-BD4D-B23DBC87B717}" dt="2024-01-12T18:31:19.368" v="15666" actId="1076"/>
          <ac:picMkLst>
            <pc:docMk/>
            <pc:sldMk cId="2595695268" sldId="317"/>
            <ac:picMk id="16" creationId="{F99438F4-3846-189A-D240-930AAFDD5DD5}"/>
          </ac:picMkLst>
        </pc:picChg>
        <pc:picChg chg="add mod">
          <ac:chgData name="Ahmed A" userId="37cbb6571667a5a4" providerId="LiveId" clId="{3D7CF16B-9403-47A0-BD4D-B23DBC87B717}" dt="2024-01-12T18:31:30.453" v="15669" actId="1076"/>
          <ac:picMkLst>
            <pc:docMk/>
            <pc:sldMk cId="2595695268" sldId="317"/>
            <ac:picMk id="17" creationId="{6E37D37C-AC9B-89C3-D9A4-7577C916C440}"/>
          </ac:picMkLst>
        </pc:picChg>
        <pc:picChg chg="add mod">
          <ac:chgData name="Ahmed A" userId="37cbb6571667a5a4" providerId="LiveId" clId="{3D7CF16B-9403-47A0-BD4D-B23DBC87B717}" dt="2024-01-12T18:31:32.006" v="15670" actId="1076"/>
          <ac:picMkLst>
            <pc:docMk/>
            <pc:sldMk cId="2595695268" sldId="317"/>
            <ac:picMk id="18" creationId="{EAE732A8-2AA6-2DDD-B89C-182E01E338D7}"/>
          </ac:picMkLst>
        </pc:picChg>
      </pc:sldChg>
      <pc:sldChg chg="modSp add del mod">
        <pc:chgData name="Ahmed A" userId="37cbb6571667a5a4" providerId="LiveId" clId="{3D7CF16B-9403-47A0-BD4D-B23DBC87B717}" dt="2024-01-12T18:24:21.845" v="15598" actId="47"/>
        <pc:sldMkLst>
          <pc:docMk/>
          <pc:sldMk cId="1141087506" sldId="318"/>
        </pc:sldMkLst>
        <pc:spChg chg="mod">
          <ac:chgData name="Ahmed A" userId="37cbb6571667a5a4" providerId="LiveId" clId="{3D7CF16B-9403-47A0-BD4D-B23DBC87B717}" dt="2024-01-12T17:03:09.557" v="15276" actId="20577"/>
          <ac:spMkLst>
            <pc:docMk/>
            <pc:sldMk cId="1141087506" sldId="318"/>
            <ac:spMk id="7" creationId="{7DEDBB28-C81D-0999-03F0-34E7039E14D7}"/>
          </ac:spMkLst>
        </pc:spChg>
        <pc:spChg chg="mod">
          <ac:chgData name="Ahmed A" userId="37cbb6571667a5a4" providerId="LiveId" clId="{3D7CF16B-9403-47A0-BD4D-B23DBC87B717}" dt="2024-01-12T16:59:32.188" v="14876" actId="20577"/>
          <ac:spMkLst>
            <pc:docMk/>
            <pc:sldMk cId="1141087506" sldId="318"/>
            <ac:spMk id="8" creationId="{7E911470-EF48-6277-A1AF-9A44CAF8CBB5}"/>
          </ac:spMkLst>
        </pc:spChg>
      </pc:sldChg>
      <pc:sldChg chg="addSp modSp add mod">
        <pc:chgData name="Ahmed A" userId="37cbb6571667a5a4" providerId="LiveId" clId="{3D7CF16B-9403-47A0-BD4D-B23DBC87B717}" dt="2024-01-13T01:43:50.421" v="16766" actId="1076"/>
        <pc:sldMkLst>
          <pc:docMk/>
          <pc:sldMk cId="3271738946" sldId="319"/>
        </pc:sldMkLst>
        <pc:spChg chg="mod">
          <ac:chgData name="Ahmed A" userId="37cbb6571667a5a4" providerId="LiveId" clId="{3D7CF16B-9403-47A0-BD4D-B23DBC87B717}" dt="2024-01-13T01:43:49.303" v="16765"/>
          <ac:spMkLst>
            <pc:docMk/>
            <pc:sldMk cId="3271738946" sldId="319"/>
            <ac:spMk id="5" creationId="{43B33CA8-5115-075D-FE84-BF3B084F99B5}"/>
          </ac:spMkLst>
        </pc:spChg>
        <pc:spChg chg="mod">
          <ac:chgData name="Ahmed A" userId="37cbb6571667a5a4" providerId="LiveId" clId="{3D7CF16B-9403-47A0-BD4D-B23DBC87B717}" dt="2024-01-12T16:59:52.581" v="14911" actId="20577"/>
          <ac:spMkLst>
            <pc:docMk/>
            <pc:sldMk cId="3271738946" sldId="319"/>
            <ac:spMk id="7" creationId="{7DEDBB28-C81D-0999-03F0-34E7039E14D7}"/>
          </ac:spMkLst>
        </pc:spChg>
        <pc:spChg chg="mod">
          <ac:chgData name="Ahmed A" userId="37cbb6571667a5a4" providerId="LiveId" clId="{3D7CF16B-9403-47A0-BD4D-B23DBC87B717}" dt="2024-01-12T17:00:51.803" v="15273" actId="20577"/>
          <ac:spMkLst>
            <pc:docMk/>
            <pc:sldMk cId="3271738946" sldId="319"/>
            <ac:spMk id="8" creationId="{7E911470-EF48-6277-A1AF-9A44CAF8CBB5}"/>
          </ac:spMkLst>
        </pc:spChg>
        <pc:spChg chg="mod">
          <ac:chgData name="Ahmed A" userId="37cbb6571667a5a4" providerId="LiveId" clId="{3D7CF16B-9403-47A0-BD4D-B23DBC87B717}" dt="2024-01-13T01:43:49.303" v="16765"/>
          <ac:spMkLst>
            <pc:docMk/>
            <pc:sldMk cId="3271738946" sldId="319"/>
            <ac:spMk id="9" creationId="{6166FE18-BD20-21C3-5676-4D8AC9330A4C}"/>
          </ac:spMkLst>
        </pc:spChg>
        <pc:grpChg chg="add mod">
          <ac:chgData name="Ahmed A" userId="37cbb6571667a5a4" providerId="LiveId" clId="{3D7CF16B-9403-47A0-BD4D-B23DBC87B717}" dt="2024-01-13T01:43:50.421" v="16766" actId="1076"/>
          <ac:grpSpMkLst>
            <pc:docMk/>
            <pc:sldMk cId="3271738946" sldId="319"/>
            <ac:grpSpMk id="3" creationId="{B16BAC76-5F08-935E-C9DD-6BB1EFEE47BC}"/>
          </ac:grpSpMkLst>
        </pc:grpChg>
        <pc:picChg chg="mod">
          <ac:chgData name="Ahmed A" userId="37cbb6571667a5a4" providerId="LiveId" clId="{3D7CF16B-9403-47A0-BD4D-B23DBC87B717}" dt="2024-01-12T18:37:10.891" v="15701" actId="1076"/>
          <ac:picMkLst>
            <pc:docMk/>
            <pc:sldMk cId="3271738946" sldId="319"/>
            <ac:picMk id="2" creationId="{D8B9F7AC-381F-A303-718A-5CE67CFF3BD8}"/>
          </ac:picMkLst>
        </pc:picChg>
        <pc:picChg chg="add mod">
          <ac:chgData name="Ahmed A" userId="37cbb6571667a5a4" providerId="LiveId" clId="{3D7CF16B-9403-47A0-BD4D-B23DBC87B717}" dt="2024-01-12T18:35:30.028" v="15673" actId="1076"/>
          <ac:picMkLst>
            <pc:docMk/>
            <pc:sldMk cId="3271738946" sldId="319"/>
            <ac:picMk id="4" creationId="{5945370E-6A2C-CA5F-76C4-3C8E6739ABC5}"/>
          </ac:picMkLst>
        </pc:picChg>
        <pc:picChg chg="add mod ord">
          <ac:chgData name="Ahmed A" userId="37cbb6571667a5a4" providerId="LiveId" clId="{3D7CF16B-9403-47A0-BD4D-B23DBC87B717}" dt="2024-01-12T18:36:50.131" v="15697" actId="1035"/>
          <ac:picMkLst>
            <pc:docMk/>
            <pc:sldMk cId="3271738946" sldId="319"/>
            <ac:picMk id="6" creationId="{25345D5E-CE9E-B8CF-662E-23B19778BEF7}"/>
          </ac:picMkLst>
        </pc:picChg>
        <pc:picChg chg="add mod">
          <ac:chgData name="Ahmed A" userId="37cbb6571667a5a4" providerId="LiveId" clId="{3D7CF16B-9403-47A0-BD4D-B23DBC87B717}" dt="2024-01-12T18:37:30.237" v="15708" actId="1076"/>
          <ac:picMkLst>
            <pc:docMk/>
            <pc:sldMk cId="3271738946" sldId="319"/>
            <ac:picMk id="10" creationId="{365A73CB-3E12-D6E7-BB83-6F635AE4AB04}"/>
          </ac:picMkLst>
        </pc:picChg>
      </pc:sldChg>
      <pc:sldChg chg="addSp delSp modSp add mod">
        <pc:chgData name="Ahmed A" userId="37cbb6571667a5a4" providerId="LiveId" clId="{3D7CF16B-9403-47A0-BD4D-B23DBC87B717}" dt="2024-01-12T17:07:31.592" v="15297" actId="404"/>
        <pc:sldMkLst>
          <pc:docMk/>
          <pc:sldMk cId="74851801" sldId="320"/>
        </pc:sldMkLst>
        <pc:spChg chg="mod">
          <ac:chgData name="Ahmed A" userId="37cbb6571667a5a4" providerId="LiveId" clId="{3D7CF16B-9403-47A0-BD4D-B23DBC87B717}" dt="2024-01-12T17:07:31.592" v="15297" actId="404"/>
          <ac:spMkLst>
            <pc:docMk/>
            <pc:sldMk cId="74851801" sldId="320"/>
            <ac:spMk id="15" creationId="{F8E46CD5-D4AA-18C3-CCE8-91F386F85AEE}"/>
          </ac:spMkLst>
        </pc:spChg>
        <pc:spChg chg="del">
          <ac:chgData name="Ahmed A" userId="37cbb6571667a5a4" providerId="LiveId" clId="{3D7CF16B-9403-47A0-BD4D-B23DBC87B717}" dt="2024-01-12T17:07:07.651" v="15281" actId="478"/>
          <ac:spMkLst>
            <pc:docMk/>
            <pc:sldMk cId="74851801" sldId="320"/>
            <ac:spMk id="16" creationId="{C6F1F385-1B48-19D7-9863-765BB1BC7BAE}"/>
          </ac:spMkLst>
        </pc:spChg>
        <pc:spChg chg="mod">
          <ac:chgData name="Ahmed A" userId="37cbb6571667a5a4" providerId="LiveId" clId="{3D7CF16B-9403-47A0-BD4D-B23DBC87B717}" dt="2024-01-12T17:07:24.748" v="15293" actId="164"/>
          <ac:spMkLst>
            <pc:docMk/>
            <pc:sldMk cId="74851801" sldId="320"/>
            <ac:spMk id="17" creationId="{6649EC23-71D1-A400-A9EF-EC4FBD47B97C}"/>
          </ac:spMkLst>
        </pc:spChg>
        <pc:spChg chg="mod">
          <ac:chgData name="Ahmed A" userId="37cbb6571667a5a4" providerId="LiveId" clId="{3D7CF16B-9403-47A0-BD4D-B23DBC87B717}" dt="2024-01-12T17:07:24.748" v="15293" actId="164"/>
          <ac:spMkLst>
            <pc:docMk/>
            <pc:sldMk cId="74851801" sldId="320"/>
            <ac:spMk id="18" creationId="{34893714-DCE3-631E-3683-68CF86B1F0C8}"/>
          </ac:spMkLst>
        </pc:spChg>
        <pc:grpChg chg="add mod">
          <ac:chgData name="Ahmed A" userId="37cbb6571667a5a4" providerId="LiveId" clId="{3D7CF16B-9403-47A0-BD4D-B23DBC87B717}" dt="2024-01-12T17:07:24.748" v="15293" actId="164"/>
          <ac:grpSpMkLst>
            <pc:docMk/>
            <pc:sldMk cId="74851801" sldId="320"/>
            <ac:grpSpMk id="2" creationId="{9386C1A9-36D7-CF2F-44F4-8EE086FED86A}"/>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2E5E-C92C-C56F-7A0C-997B85C154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F6ED30-291D-2C37-C4F6-39D3E8EFE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3EA08C-C7A6-1879-7EDF-48E806FFEB73}"/>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9EA25DB7-D07D-7D2C-B3B4-A801FEC79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8C0FA-63F8-DBF1-C5C2-9407ED5CDF96}"/>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394091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384A-34F0-3214-84F2-BEAC57CC3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20D73-0A90-158A-205F-A227BF43A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5A71F-9764-BBF4-0F44-1538527F521C}"/>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E1A36928-B213-13F9-BD98-91544287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320A0-F9F7-664C-B86A-F12F5E0E5778}"/>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3608658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CD860-B809-767D-3E9C-96CC1C597E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B25FB-03C3-3E4B-9E92-46AA4034B0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BFBF9-8677-3E54-EDF2-C25DE75E39A3}"/>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A2DD0B0D-8EDF-01E3-E8E2-C4F0342BF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76D16-65F6-2747-8DE0-6EDBF5636DFA}"/>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311008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F476-49F0-A87F-771B-FC724C0D0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05988-FE22-741C-A10F-5AC0DDE003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F89F3-B03F-C84C-6E43-E6142C0DA1D1}"/>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67303EAD-1A2B-7B06-92CF-AA2FEE6A0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ABE47-EE32-A59D-A082-D2C2A07D4731}"/>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148377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6E430-7366-A139-5102-E267BDD9A0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BD0569-FDCF-C8DC-8D45-08DE8571F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F0CDB2-22A8-687E-C4F5-F1908C08FAB4}"/>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D5032C35-B70E-B405-236B-0D48681C0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10FE7-7677-E624-9CF9-071410A93F3E}"/>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162036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FD74-1A2F-61DE-5910-E57D9414ED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AF070-E0AB-65BA-E6B3-671F35DD79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AE412E-2E70-6F71-6EA9-447BFF9CA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13D384-7A7E-66A5-F370-063E3F35549E}"/>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6" name="Footer Placeholder 5">
            <a:extLst>
              <a:ext uri="{FF2B5EF4-FFF2-40B4-BE49-F238E27FC236}">
                <a16:creationId xmlns:a16="http://schemas.microsoft.com/office/drawing/2014/main" id="{37EA90C9-1729-A85B-D34E-57FF747BD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1EEC7-96D4-E002-E7C3-8E752DD03267}"/>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350584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5879-B167-969E-44F6-48F615D236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4446F-88A6-3BD2-61EA-7AD476FFBD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3ADAC0-F56D-07E7-B3E1-A50DD3576A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15CBCB-6A78-DDE3-D376-5CD710B9F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8F4D8-1E11-9558-A069-9608BFDED5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99FEAD-D958-80CA-F9BA-81687590A5E0}"/>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8" name="Footer Placeholder 7">
            <a:extLst>
              <a:ext uri="{FF2B5EF4-FFF2-40B4-BE49-F238E27FC236}">
                <a16:creationId xmlns:a16="http://schemas.microsoft.com/office/drawing/2014/main" id="{A271B3F6-4F46-BB5D-D9D6-7ED19DA3B8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5CD7E-DB8B-00F6-63D5-4C80120180C5}"/>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174576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1CC2-0051-58A7-9145-0F603C7E0C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1FCD4-F5FF-8833-8864-D22BCF50E8D5}"/>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4" name="Footer Placeholder 3">
            <a:extLst>
              <a:ext uri="{FF2B5EF4-FFF2-40B4-BE49-F238E27FC236}">
                <a16:creationId xmlns:a16="http://schemas.microsoft.com/office/drawing/2014/main" id="{C9C7C824-8A49-0CAE-CF12-802940978E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E30530-58C0-0461-81ED-CB75436EFA83}"/>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141658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722C23-8B24-28EB-9096-27D681E2106C}"/>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3" name="Footer Placeholder 2">
            <a:extLst>
              <a:ext uri="{FF2B5EF4-FFF2-40B4-BE49-F238E27FC236}">
                <a16:creationId xmlns:a16="http://schemas.microsoft.com/office/drawing/2014/main" id="{1B993D04-3AA3-CE6D-487E-14F64889E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B08E64-EEBE-E965-06FC-5E0D33B026E2}"/>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260352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B555-3465-186F-DF5D-55AB452A8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DC2C44-9A08-0053-1295-B2F087122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01215-8B29-8068-B23C-B585E3220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6CB1F-4853-2A3C-39DC-C0AF2FC35040}"/>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6" name="Footer Placeholder 5">
            <a:extLst>
              <a:ext uri="{FF2B5EF4-FFF2-40B4-BE49-F238E27FC236}">
                <a16:creationId xmlns:a16="http://schemas.microsoft.com/office/drawing/2014/main" id="{3BDFEBF7-E492-BD0B-04A2-3F49BB07A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84D41-28FC-0BCA-74DA-5F6912205BBB}"/>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285658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04DB-8D37-5322-968A-7421929AA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19CFE5-5BD5-43F6-1C63-0CE43FC08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91D67-45CE-96CA-48D5-D8FB3BB15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EF9A9-8497-F865-4C38-DDA6DA758A3F}"/>
              </a:ext>
            </a:extLst>
          </p:cNvPr>
          <p:cNvSpPr>
            <a:spLocks noGrp="1"/>
          </p:cNvSpPr>
          <p:nvPr>
            <p:ph type="dt" sz="half" idx="10"/>
          </p:nvPr>
        </p:nvSpPr>
        <p:spPr/>
        <p:txBody>
          <a:bodyPr/>
          <a:lstStyle/>
          <a:p>
            <a:fld id="{AC032E30-8148-4807-9382-F39E132559EE}" type="datetimeFigureOut">
              <a:rPr lang="en-US" smtClean="0"/>
              <a:t>1/13/2024</a:t>
            </a:fld>
            <a:endParaRPr lang="en-US"/>
          </a:p>
        </p:txBody>
      </p:sp>
      <p:sp>
        <p:nvSpPr>
          <p:cNvPr id="6" name="Footer Placeholder 5">
            <a:extLst>
              <a:ext uri="{FF2B5EF4-FFF2-40B4-BE49-F238E27FC236}">
                <a16:creationId xmlns:a16="http://schemas.microsoft.com/office/drawing/2014/main" id="{6B1CFCDF-26F1-EBA0-E732-1F9EBD879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511DD0-C285-31C1-56DB-5A2CAC64B2DD}"/>
              </a:ext>
            </a:extLst>
          </p:cNvPr>
          <p:cNvSpPr>
            <a:spLocks noGrp="1"/>
          </p:cNvSpPr>
          <p:nvPr>
            <p:ph type="sldNum" sz="quarter" idx="12"/>
          </p:nvPr>
        </p:nvSpPr>
        <p:spPr/>
        <p:txBody>
          <a:bodyPr/>
          <a:lstStyle/>
          <a:p>
            <a:fld id="{80714742-CFA8-467F-99D2-299439E19EA2}" type="slidenum">
              <a:rPr lang="en-US" smtClean="0"/>
              <a:t>‹#›</a:t>
            </a:fld>
            <a:endParaRPr lang="en-US"/>
          </a:p>
        </p:txBody>
      </p:sp>
    </p:spTree>
    <p:extLst>
      <p:ext uri="{BB962C8B-B14F-4D97-AF65-F5344CB8AC3E}">
        <p14:creationId xmlns:p14="http://schemas.microsoft.com/office/powerpoint/2010/main" val="13520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23156-84AC-3F8D-26D1-F94D155BE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0F4BB-2039-A6BC-C3EE-304205F739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B9F8A-E407-349A-282F-26F822F2D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32E30-8148-4807-9382-F39E132559EE}" type="datetimeFigureOut">
              <a:rPr lang="en-US" smtClean="0"/>
              <a:t>1/13/2024</a:t>
            </a:fld>
            <a:endParaRPr lang="en-US"/>
          </a:p>
        </p:txBody>
      </p:sp>
      <p:sp>
        <p:nvSpPr>
          <p:cNvPr id="5" name="Footer Placeholder 4">
            <a:extLst>
              <a:ext uri="{FF2B5EF4-FFF2-40B4-BE49-F238E27FC236}">
                <a16:creationId xmlns:a16="http://schemas.microsoft.com/office/drawing/2014/main" id="{9F6D74E7-4767-AEC4-410E-B9BCF5985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789296-E5D9-A89E-B54E-5F3088670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14742-CFA8-467F-99D2-299439E19EA2}" type="slidenum">
              <a:rPr lang="en-US" smtClean="0"/>
              <a:t>‹#›</a:t>
            </a:fld>
            <a:endParaRPr lang="en-US"/>
          </a:p>
        </p:txBody>
      </p:sp>
    </p:spTree>
    <p:extLst>
      <p:ext uri="{BB962C8B-B14F-4D97-AF65-F5344CB8AC3E}">
        <p14:creationId xmlns:p14="http://schemas.microsoft.com/office/powerpoint/2010/main" val="2979353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svg"/><Relationship Id="rId21" Type="http://schemas.openxmlformats.org/officeDocument/2006/relationships/image" Target="../media/image36.svg"/><Relationship Id="rId34" Type="http://schemas.openxmlformats.org/officeDocument/2006/relationships/image" Target="../media/image49.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38" Type="http://schemas.openxmlformats.org/officeDocument/2006/relationships/image" Target="../media/image53.png"/><Relationship Id="rId2" Type="http://schemas.openxmlformats.org/officeDocument/2006/relationships/image" Target="../media/image9.jp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0.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svg"/><Relationship Id="rId5" Type="http://schemas.openxmlformats.org/officeDocument/2006/relationships/image" Target="../media/image19.png"/><Relationship Id="rId15" Type="http://schemas.openxmlformats.org/officeDocument/2006/relationships/image" Target="../media/image27.pn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4.png"/><Relationship Id="rId19" Type="http://schemas.openxmlformats.org/officeDocument/2006/relationships/image" Target="../media/image34.svg"/><Relationship Id="rId31" Type="http://schemas.openxmlformats.org/officeDocument/2006/relationships/image" Target="../media/image46.svg"/><Relationship Id="rId4" Type="http://schemas.openxmlformats.org/officeDocument/2006/relationships/image" Target="../media/image29.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35" Type="http://schemas.openxmlformats.org/officeDocument/2006/relationships/image" Target="../media/image50.svg"/><Relationship Id="rId8" Type="http://schemas.openxmlformats.org/officeDocument/2006/relationships/image" Target="../media/image22.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9.jpg"/><Relationship Id="rId21" Type="http://schemas.openxmlformats.org/officeDocument/2006/relationships/image" Target="../media/image48.svg"/><Relationship Id="rId34" Type="http://schemas.openxmlformats.org/officeDocument/2006/relationships/image" Target="../media/image62.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33" Type="http://schemas.openxmlformats.org/officeDocument/2006/relationships/image" Target="../media/image61.svg"/><Relationship Id="rId2" Type="http://schemas.openxmlformats.org/officeDocument/2006/relationships/image" Target="../media/image55.jp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32" Type="http://schemas.openxmlformats.org/officeDocument/2006/relationships/image" Target="../media/image60.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6.png"/><Relationship Id="rId10" Type="http://schemas.openxmlformats.org/officeDocument/2006/relationships/image" Target="../media/image37.png"/><Relationship Id="rId19" Type="http://schemas.openxmlformats.org/officeDocument/2006/relationships/image" Target="../media/image46.svg"/><Relationship Id="rId31" Type="http://schemas.openxmlformats.org/officeDocument/2006/relationships/image" Target="../media/image59.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8.png"/><Relationship Id="rId35" Type="http://schemas.openxmlformats.org/officeDocument/2006/relationships/image" Target="../media/image63.sv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65.sv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3.svg"/></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8.jpeg"/><Relationship Id="rId7" Type="http://schemas.openxmlformats.org/officeDocument/2006/relationships/image" Target="../media/image77.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80.svg"/><Relationship Id="rId4" Type="http://schemas.openxmlformats.org/officeDocument/2006/relationships/image" Target="../media/image72.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0.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34.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1.png"/><Relationship Id="rId3" Type="http://schemas.openxmlformats.org/officeDocument/2006/relationships/image" Target="../media/image97.png"/><Relationship Id="rId7" Type="http://schemas.openxmlformats.org/officeDocument/2006/relationships/image" Target="../media/image93.png"/><Relationship Id="rId12" Type="http://schemas.openxmlformats.org/officeDocument/2006/relationships/image" Target="../media/image102.svg"/><Relationship Id="rId2" Type="http://schemas.openxmlformats.org/officeDocument/2006/relationships/image" Target="../media/image9.jpg"/><Relationship Id="rId16"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101.png"/><Relationship Id="rId5" Type="http://schemas.openxmlformats.org/officeDocument/2006/relationships/image" Target="../media/image99.png"/><Relationship Id="rId15" Type="http://schemas.openxmlformats.org/officeDocument/2006/relationships/image" Target="../media/image103.png"/><Relationship Id="rId10" Type="http://schemas.openxmlformats.org/officeDocument/2006/relationships/image" Target="../media/image96.svg"/><Relationship Id="rId4" Type="http://schemas.openxmlformats.org/officeDocument/2006/relationships/image" Target="../media/image98.svg"/><Relationship Id="rId9" Type="http://schemas.openxmlformats.org/officeDocument/2006/relationships/image" Target="../media/image95.png"/><Relationship Id="rId14" Type="http://schemas.openxmlformats.org/officeDocument/2006/relationships/image" Target="../media/image92.svg"/></Relationships>
</file>

<file path=ppt/slides/_rels/slide3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7.png"/><Relationship Id="rId7" Type="http://schemas.openxmlformats.org/officeDocument/2006/relationships/image" Target="../media/image10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8.svg"/></Relationships>
</file>

<file path=ppt/slides/_rels/slide36.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18" Type="http://schemas.openxmlformats.org/officeDocument/2006/relationships/image" Target="../media/image116.svg"/><Relationship Id="rId3" Type="http://schemas.openxmlformats.org/officeDocument/2006/relationships/image" Target="../media/image9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svg"/><Relationship Id="rId17" Type="http://schemas.openxmlformats.org/officeDocument/2006/relationships/image" Target="../media/image115.png"/><Relationship Id="rId2" Type="http://schemas.openxmlformats.org/officeDocument/2006/relationships/image" Target="../media/image9.jpg"/><Relationship Id="rId16" Type="http://schemas.openxmlformats.org/officeDocument/2006/relationships/image" Target="../media/image114.svg"/><Relationship Id="rId20"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svg"/><Relationship Id="rId19" Type="http://schemas.openxmlformats.org/officeDocument/2006/relationships/image" Target="../media/image117.png"/><Relationship Id="rId4" Type="http://schemas.openxmlformats.org/officeDocument/2006/relationships/image" Target="../media/image92.svg"/><Relationship Id="rId9" Type="http://schemas.openxmlformats.org/officeDocument/2006/relationships/image" Target="../media/image107.png"/><Relationship Id="rId14" Type="http://schemas.openxmlformats.org/officeDocument/2006/relationships/image" Target="../media/image112.svg"/><Relationship Id="rId22" Type="http://schemas.openxmlformats.org/officeDocument/2006/relationships/image" Target="../media/image120.svg"/></Relationships>
</file>

<file path=ppt/slides/_rels/slide3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18" Type="http://schemas.openxmlformats.org/officeDocument/2006/relationships/image" Target="../media/image120.sv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19.png"/><Relationship Id="rId2" Type="http://schemas.openxmlformats.org/officeDocument/2006/relationships/image" Target="../media/image9.jp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slides/_rels/slide41.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8.jpeg"/><Relationship Id="rId7" Type="http://schemas.openxmlformats.org/officeDocument/2006/relationships/image" Target="../media/image13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svg"/><Relationship Id="rId3" Type="http://schemas.openxmlformats.org/officeDocument/2006/relationships/image" Target="../media/image127.png"/><Relationship Id="rId7" Type="http://schemas.openxmlformats.org/officeDocument/2006/relationships/image" Target="../media/image131.svg"/><Relationship Id="rId12" Type="http://schemas.openxmlformats.org/officeDocument/2006/relationships/image" Target="../media/image136.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png"/><Relationship Id="rId15" Type="http://schemas.openxmlformats.org/officeDocument/2006/relationships/image" Target="../media/image139.svg"/><Relationship Id="rId10" Type="http://schemas.openxmlformats.org/officeDocument/2006/relationships/image" Target="../media/image134.png"/><Relationship Id="rId4" Type="http://schemas.openxmlformats.org/officeDocument/2006/relationships/image" Target="../media/image128.svg"/><Relationship Id="rId9" Type="http://schemas.openxmlformats.org/officeDocument/2006/relationships/image" Target="../media/image133.svg"/><Relationship Id="rId14" Type="http://schemas.openxmlformats.org/officeDocument/2006/relationships/image" Target="../media/image138.png"/></Relationships>
</file>

<file path=ppt/slides/_rels/slide43.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155.svg"/><Relationship Id="rId26" Type="http://schemas.openxmlformats.org/officeDocument/2006/relationships/image" Target="../media/image139.sv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svg"/><Relationship Id="rId17" Type="http://schemas.openxmlformats.org/officeDocument/2006/relationships/image" Target="../media/image154.png"/><Relationship Id="rId25" Type="http://schemas.openxmlformats.org/officeDocument/2006/relationships/image" Target="../media/image138.png"/><Relationship Id="rId2" Type="http://schemas.openxmlformats.org/officeDocument/2006/relationships/image" Target="../media/image9.jpg"/><Relationship Id="rId16" Type="http://schemas.openxmlformats.org/officeDocument/2006/relationships/image" Target="../media/image153.svg"/><Relationship Id="rId20" Type="http://schemas.openxmlformats.org/officeDocument/2006/relationships/image" Target="../media/image157.svg"/><Relationship Id="rId29"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png"/><Relationship Id="rId24" Type="http://schemas.openxmlformats.org/officeDocument/2006/relationships/image" Target="../media/image137.sv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36.png"/><Relationship Id="rId28" Type="http://schemas.openxmlformats.org/officeDocument/2006/relationships/image" Target="../media/image133.svg"/><Relationship Id="rId10" Type="http://schemas.openxmlformats.org/officeDocument/2006/relationships/image" Target="../media/image147.svg"/><Relationship Id="rId19" Type="http://schemas.openxmlformats.org/officeDocument/2006/relationships/image" Target="../media/image156.pn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svg"/><Relationship Id="rId22" Type="http://schemas.openxmlformats.org/officeDocument/2006/relationships/image" Target="../media/image159.svg"/><Relationship Id="rId27" Type="http://schemas.openxmlformats.org/officeDocument/2006/relationships/image" Target="../media/image132.png"/><Relationship Id="rId30" Type="http://schemas.openxmlformats.org/officeDocument/2006/relationships/image" Target="../media/image135.svg"/></Relationships>
</file>

<file path=ppt/slides/_rels/slide44.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155.sv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svg"/><Relationship Id="rId17" Type="http://schemas.openxmlformats.org/officeDocument/2006/relationships/image" Target="../media/image154.png"/><Relationship Id="rId2" Type="http://schemas.openxmlformats.org/officeDocument/2006/relationships/image" Target="../media/image9.jpg"/><Relationship Id="rId16" Type="http://schemas.openxmlformats.org/officeDocument/2006/relationships/image" Target="../media/image153.svg"/><Relationship Id="rId20"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png"/><Relationship Id="rId24" Type="http://schemas.openxmlformats.org/officeDocument/2006/relationships/image" Target="../media/image137.sv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36.png"/><Relationship Id="rId10" Type="http://schemas.openxmlformats.org/officeDocument/2006/relationships/image" Target="../media/image147.svg"/><Relationship Id="rId19" Type="http://schemas.openxmlformats.org/officeDocument/2006/relationships/image" Target="../media/image156.pn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svg"/><Relationship Id="rId22" Type="http://schemas.openxmlformats.org/officeDocument/2006/relationships/image" Target="../media/image159.svg"/></Relationships>
</file>

<file path=ppt/slides/_rels/slide45.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155.sv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svg"/><Relationship Id="rId17" Type="http://schemas.openxmlformats.org/officeDocument/2006/relationships/image" Target="../media/image154.png"/><Relationship Id="rId2" Type="http://schemas.openxmlformats.org/officeDocument/2006/relationships/image" Target="../media/image9.jpg"/><Relationship Id="rId16" Type="http://schemas.openxmlformats.org/officeDocument/2006/relationships/image" Target="../media/image153.svg"/><Relationship Id="rId20"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png"/><Relationship Id="rId24" Type="http://schemas.openxmlformats.org/officeDocument/2006/relationships/image" Target="../media/image137.sv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36.png"/><Relationship Id="rId10" Type="http://schemas.openxmlformats.org/officeDocument/2006/relationships/image" Target="../media/image147.svg"/><Relationship Id="rId19" Type="http://schemas.openxmlformats.org/officeDocument/2006/relationships/image" Target="../media/image156.pn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svg"/><Relationship Id="rId22" Type="http://schemas.openxmlformats.org/officeDocument/2006/relationships/image" Target="../media/image159.svg"/></Relationships>
</file>

<file path=ppt/slides/_rels/slide46.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svg"/><Relationship Id="rId4" Type="http://schemas.openxmlformats.org/officeDocument/2006/relationships/image" Target="../media/image161.svg"/><Relationship Id="rId9" Type="http://schemas.openxmlformats.org/officeDocument/2006/relationships/image" Target="../media/image166.png"/><Relationship Id="rId14" Type="http://schemas.openxmlformats.org/officeDocument/2006/relationships/image" Target="../media/image171.svg"/></Relationships>
</file>

<file path=ppt/slides/_rels/slide47.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155.sv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svg"/><Relationship Id="rId17" Type="http://schemas.openxmlformats.org/officeDocument/2006/relationships/image" Target="../media/image154.png"/><Relationship Id="rId2" Type="http://schemas.openxmlformats.org/officeDocument/2006/relationships/image" Target="../media/image9.jpg"/><Relationship Id="rId16" Type="http://schemas.openxmlformats.org/officeDocument/2006/relationships/image" Target="../media/image153.svg"/><Relationship Id="rId20"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png"/><Relationship Id="rId24" Type="http://schemas.openxmlformats.org/officeDocument/2006/relationships/image" Target="../media/image137.sv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36.png"/><Relationship Id="rId10" Type="http://schemas.openxmlformats.org/officeDocument/2006/relationships/image" Target="../media/image147.svg"/><Relationship Id="rId19" Type="http://schemas.openxmlformats.org/officeDocument/2006/relationships/image" Target="../media/image156.pn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svg"/><Relationship Id="rId22" Type="http://schemas.openxmlformats.org/officeDocument/2006/relationships/image" Target="../media/image159.sv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8.jpeg"/><Relationship Id="rId7" Type="http://schemas.openxmlformats.org/officeDocument/2006/relationships/image" Target="../media/image175.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 Id="rId9" Type="http://schemas.openxmlformats.org/officeDocument/2006/relationships/image" Target="../media/image177.sv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77.svg"/><Relationship Id="rId4" Type="http://schemas.openxmlformats.org/officeDocument/2006/relationships/image" Target="../media/image176.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77.svg"/><Relationship Id="rId4" Type="http://schemas.openxmlformats.org/officeDocument/2006/relationships/image" Target="../media/image176.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3" Type="http://schemas.openxmlformats.org/officeDocument/2006/relationships/image" Target="../media/image188.png"/><Relationship Id="rId18" Type="http://schemas.openxmlformats.org/officeDocument/2006/relationships/image" Target="../media/image140.png"/><Relationship Id="rId26" Type="http://schemas.openxmlformats.org/officeDocument/2006/relationships/image" Target="../media/image152.png"/><Relationship Id="rId3" Type="http://schemas.openxmlformats.org/officeDocument/2006/relationships/image" Target="../media/image178.png"/><Relationship Id="rId21" Type="http://schemas.openxmlformats.org/officeDocument/2006/relationships/image" Target="../media/image143.svg"/><Relationship Id="rId34" Type="http://schemas.openxmlformats.org/officeDocument/2006/relationships/image" Target="../media/image146.png"/><Relationship Id="rId7" Type="http://schemas.openxmlformats.org/officeDocument/2006/relationships/image" Target="../media/image182.png"/><Relationship Id="rId12" Type="http://schemas.openxmlformats.org/officeDocument/2006/relationships/image" Target="../media/image187.svg"/><Relationship Id="rId17" Type="http://schemas.openxmlformats.org/officeDocument/2006/relationships/image" Target="../media/image145.svg"/><Relationship Id="rId25" Type="http://schemas.openxmlformats.org/officeDocument/2006/relationships/image" Target="../media/image151.svg"/><Relationship Id="rId33" Type="http://schemas.openxmlformats.org/officeDocument/2006/relationships/image" Target="../media/image159.svg"/><Relationship Id="rId2" Type="http://schemas.openxmlformats.org/officeDocument/2006/relationships/image" Target="../media/image9.jpg"/><Relationship Id="rId16" Type="http://schemas.openxmlformats.org/officeDocument/2006/relationships/image" Target="../media/image144.png"/><Relationship Id="rId20" Type="http://schemas.openxmlformats.org/officeDocument/2006/relationships/image" Target="../media/image142.png"/><Relationship Id="rId29" Type="http://schemas.openxmlformats.org/officeDocument/2006/relationships/image" Target="../media/image155.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86.png"/><Relationship Id="rId24" Type="http://schemas.openxmlformats.org/officeDocument/2006/relationships/image" Target="../media/image150.png"/><Relationship Id="rId32" Type="http://schemas.openxmlformats.org/officeDocument/2006/relationships/image" Target="../media/image158.png"/><Relationship Id="rId5" Type="http://schemas.openxmlformats.org/officeDocument/2006/relationships/image" Target="../media/image180.png"/><Relationship Id="rId15" Type="http://schemas.openxmlformats.org/officeDocument/2006/relationships/image" Target="../media/image190.svg"/><Relationship Id="rId23" Type="http://schemas.openxmlformats.org/officeDocument/2006/relationships/image" Target="../media/image149.svg"/><Relationship Id="rId28" Type="http://schemas.openxmlformats.org/officeDocument/2006/relationships/image" Target="../media/image154.png"/><Relationship Id="rId10" Type="http://schemas.openxmlformats.org/officeDocument/2006/relationships/image" Target="../media/image185.svg"/><Relationship Id="rId19" Type="http://schemas.openxmlformats.org/officeDocument/2006/relationships/image" Target="../media/image141.svg"/><Relationship Id="rId31" Type="http://schemas.openxmlformats.org/officeDocument/2006/relationships/image" Target="../media/image157.svg"/><Relationship Id="rId4" Type="http://schemas.openxmlformats.org/officeDocument/2006/relationships/image" Target="../media/image179.sv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48.png"/><Relationship Id="rId27" Type="http://schemas.openxmlformats.org/officeDocument/2006/relationships/image" Target="../media/image153.svg"/><Relationship Id="rId30" Type="http://schemas.openxmlformats.org/officeDocument/2006/relationships/image" Target="../media/image156.png"/><Relationship Id="rId35" Type="http://schemas.openxmlformats.org/officeDocument/2006/relationships/image" Target="../media/image147.svg"/><Relationship Id="rId8" Type="http://schemas.openxmlformats.org/officeDocument/2006/relationships/image" Target="../media/image183.svg"/></Relationships>
</file>

<file path=ppt/slides/_rels/slide54.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155.svg"/><Relationship Id="rId26" Type="http://schemas.openxmlformats.org/officeDocument/2006/relationships/image" Target="../media/image192.sv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svg"/><Relationship Id="rId17" Type="http://schemas.openxmlformats.org/officeDocument/2006/relationships/image" Target="../media/image154.png"/><Relationship Id="rId25" Type="http://schemas.openxmlformats.org/officeDocument/2006/relationships/image" Target="../media/image191.png"/><Relationship Id="rId2" Type="http://schemas.openxmlformats.org/officeDocument/2006/relationships/image" Target="../media/image9.jpg"/><Relationship Id="rId16" Type="http://schemas.openxmlformats.org/officeDocument/2006/relationships/image" Target="../media/image153.svg"/><Relationship Id="rId20"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png"/><Relationship Id="rId24" Type="http://schemas.openxmlformats.org/officeDocument/2006/relationships/image" Target="../media/image137.sv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36.png"/><Relationship Id="rId28" Type="http://schemas.openxmlformats.org/officeDocument/2006/relationships/image" Target="../media/image194.svg"/><Relationship Id="rId10" Type="http://schemas.openxmlformats.org/officeDocument/2006/relationships/image" Target="../media/image147.svg"/><Relationship Id="rId19" Type="http://schemas.openxmlformats.org/officeDocument/2006/relationships/image" Target="../media/image156.pn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svg"/><Relationship Id="rId22" Type="http://schemas.openxmlformats.org/officeDocument/2006/relationships/image" Target="../media/image159.svg"/><Relationship Id="rId27" Type="http://schemas.openxmlformats.org/officeDocument/2006/relationships/image" Target="../media/image193.png"/></Relationships>
</file>

<file path=ppt/slides/_rels/slide55.xml.rels><?xml version="1.0" encoding="UTF-8" standalone="yes"?>
<Relationships xmlns="http://schemas.openxmlformats.org/package/2006/relationships"><Relationship Id="rId8" Type="http://schemas.openxmlformats.org/officeDocument/2006/relationships/image" Target="../media/image194.svg"/><Relationship Id="rId13" Type="http://schemas.openxmlformats.org/officeDocument/2006/relationships/image" Target="../media/image199.svg"/><Relationship Id="rId3" Type="http://schemas.openxmlformats.org/officeDocument/2006/relationships/image" Target="../media/image191.png"/><Relationship Id="rId7" Type="http://schemas.openxmlformats.org/officeDocument/2006/relationships/image" Target="../media/image193.png"/><Relationship Id="rId12" Type="http://schemas.openxmlformats.org/officeDocument/2006/relationships/image" Target="../media/image19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97.svg"/><Relationship Id="rId5" Type="http://schemas.openxmlformats.org/officeDocument/2006/relationships/image" Target="../media/image136.png"/><Relationship Id="rId10" Type="http://schemas.openxmlformats.org/officeDocument/2006/relationships/image" Target="../media/image196.png"/><Relationship Id="rId4" Type="http://schemas.openxmlformats.org/officeDocument/2006/relationships/image" Target="../media/image192.svg"/><Relationship Id="rId9" Type="http://schemas.openxmlformats.org/officeDocument/2006/relationships/image" Target="../media/image195.png"/></Relationships>
</file>

<file path=ppt/slides/_rels/slide56.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97.sv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9.svg"/></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jp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DA58D44-8950-1E22-A539-6CEC9AC43519}"/>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1955B264-0EDA-CB6B-D8CC-84B44F01373F}"/>
              </a:ext>
            </a:extLst>
          </p:cNvPr>
          <p:cNvGrpSpPr/>
          <p:nvPr/>
        </p:nvGrpSpPr>
        <p:grpSpPr>
          <a:xfrm>
            <a:off x="1375099" y="2382637"/>
            <a:ext cx="9441802" cy="2092725"/>
            <a:chOff x="2324100" y="2616500"/>
            <a:chExt cx="7543800" cy="2092725"/>
          </a:xfrm>
        </p:grpSpPr>
        <p:sp>
          <p:nvSpPr>
            <p:cNvPr id="23" name="Google Shape;131;p24">
              <a:extLst>
                <a:ext uri="{FF2B5EF4-FFF2-40B4-BE49-F238E27FC236}">
                  <a16:creationId xmlns:a16="http://schemas.microsoft.com/office/drawing/2014/main" id="{A6A741D3-7BDF-B95C-1D20-BF002E1AF15F}"/>
                </a:ext>
              </a:extLst>
            </p:cNvPr>
            <p:cNvSpPr txBox="1">
              <a:spLocks/>
            </p:cNvSpPr>
            <p:nvPr/>
          </p:nvSpPr>
          <p:spPr>
            <a:xfrm>
              <a:off x="2324100" y="2616500"/>
              <a:ext cx="7543800" cy="144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200"/>
                <a:buFont typeface="Montserrat Black"/>
                <a:buNone/>
                <a:defRPr sz="4500" b="0" i="0" u="none" strike="noStrike" cap="none">
                  <a:solidFill>
                    <a:schemeClr val="accent1"/>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accent1"/>
                </a:buClr>
                <a:buSzPts val="5200"/>
                <a:buFont typeface="Montserrat Black"/>
                <a:buNone/>
                <a:defRPr sz="5200" b="0" i="0" u="none" strike="noStrike" cap="none">
                  <a:solidFill>
                    <a:schemeClr val="accent1"/>
                  </a:solidFill>
                  <a:latin typeface="Montserrat Black"/>
                  <a:ea typeface="Montserrat Black"/>
                  <a:cs typeface="Montserrat Black"/>
                  <a:sym typeface="Montserrat Black"/>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Montserrat Black"/>
                <a:buNone/>
                <a:tabLst/>
                <a:defRPr/>
              </a:pPr>
              <a:r>
                <a:rPr kumimoji="0" lang="en-US" sz="6600" b="0" i="0" u="none" strike="noStrike" kern="0" cap="none" spc="0" normalizeH="0" baseline="0" noProof="0" dirty="0">
                  <a:ln>
                    <a:noFill/>
                  </a:ln>
                  <a:solidFill>
                    <a:schemeClr val="bg1"/>
                  </a:solidFill>
                  <a:effectLst/>
                  <a:uLnTx/>
                  <a:uFillTx/>
                  <a:latin typeface="Montserrat Black"/>
                  <a:sym typeface="Montserrat Black"/>
                </a:rPr>
                <a:t>Elevating</a:t>
              </a:r>
              <a:r>
                <a:rPr kumimoji="0" lang="en-US" sz="6600" b="0" i="0" u="none" strike="noStrike" kern="0" cap="none" spc="0" normalizeH="0" baseline="0" noProof="0" dirty="0">
                  <a:ln>
                    <a:noFill/>
                  </a:ln>
                  <a:solidFill>
                    <a:srgbClr val="EAEAF2"/>
                  </a:solidFill>
                  <a:effectLst/>
                  <a:uLnTx/>
                  <a:uFillTx/>
                  <a:latin typeface="Montserrat Black"/>
                  <a:sym typeface="Montserrat Black"/>
                </a:rPr>
                <a:t> </a:t>
              </a:r>
              <a:r>
                <a:rPr kumimoji="0" lang="en-US" sz="6600" b="1" i="0" u="none" strike="noStrike" kern="0" cap="none" spc="0" normalizeH="0" baseline="0" noProof="0" dirty="0">
                  <a:ln>
                    <a:noFill/>
                  </a:ln>
                  <a:solidFill>
                    <a:srgbClr val="00EDFF"/>
                  </a:solidFill>
                  <a:effectLst/>
                  <a:uLnTx/>
                  <a:uFillTx/>
                  <a:latin typeface="Montserrat"/>
                  <a:ea typeface="Montserrat"/>
                  <a:cs typeface="Montserrat"/>
                  <a:sym typeface="Montserrat"/>
                </a:rPr>
                <a:t>Al Hilal</a:t>
              </a:r>
              <a:r>
                <a:rPr kumimoji="0" lang="en-US" sz="6600" b="0" i="0" u="none" strike="noStrike" kern="0" cap="none" spc="0" normalizeH="0" baseline="0" noProof="0" dirty="0">
                  <a:ln>
                    <a:noFill/>
                  </a:ln>
                  <a:solidFill>
                    <a:srgbClr val="EAEAF2"/>
                  </a:solidFill>
                  <a:effectLst/>
                  <a:uLnTx/>
                  <a:uFillTx/>
                  <a:latin typeface="Montserrat Black"/>
                  <a:sym typeface="Montserrat Black"/>
                </a:rPr>
                <a:t> </a:t>
              </a:r>
            </a:p>
          </p:txBody>
        </p:sp>
        <p:sp>
          <p:nvSpPr>
            <p:cNvPr id="24" name="Google Shape;132;p24">
              <a:extLst>
                <a:ext uri="{FF2B5EF4-FFF2-40B4-BE49-F238E27FC236}">
                  <a16:creationId xmlns:a16="http://schemas.microsoft.com/office/drawing/2014/main" id="{4DC35277-3AA7-1971-4D29-45E362DDECDA}"/>
                </a:ext>
              </a:extLst>
            </p:cNvPr>
            <p:cNvSpPr txBox="1">
              <a:spLocks/>
            </p:cNvSpPr>
            <p:nvPr/>
          </p:nvSpPr>
          <p:spPr>
            <a:xfrm>
              <a:off x="2324100" y="4177325"/>
              <a:ext cx="7543800" cy="53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2800"/>
                <a:buFont typeface="Montserrat"/>
                <a:buNone/>
                <a:defRPr sz="1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EAEAF2"/>
                </a:buClr>
                <a:buSzPts val="2800"/>
                <a:buFont typeface="Montserrat"/>
                <a:buNone/>
                <a:tabLst/>
                <a:defRPr/>
              </a:pPr>
              <a:r>
                <a:rPr kumimoji="0" lang="en-US" sz="1800" b="0" i="0" u="none" strike="noStrike" kern="0" cap="none" spc="0" normalizeH="0" baseline="0" noProof="0" dirty="0">
                  <a:ln>
                    <a:noFill/>
                  </a:ln>
                  <a:solidFill>
                    <a:srgbClr val="EAEAF2"/>
                  </a:solidFill>
                  <a:effectLst/>
                  <a:uLnTx/>
                  <a:uFillTx/>
                  <a:latin typeface="Montserrat"/>
                  <a:sym typeface="Montserrat"/>
                </a:rPr>
                <a:t>Innovative projects and ideas for a brighter future</a:t>
              </a:r>
            </a:p>
          </p:txBody>
        </p:sp>
      </p:grpSp>
      <p:sp>
        <p:nvSpPr>
          <p:cNvPr id="2" name="Google Shape;1126;p86">
            <a:extLst>
              <a:ext uri="{FF2B5EF4-FFF2-40B4-BE49-F238E27FC236}">
                <a16:creationId xmlns:a16="http://schemas.microsoft.com/office/drawing/2014/main" id="{AED866B1-52AE-D6C8-7D9E-CB37BBB030FC}"/>
              </a:ext>
            </a:extLst>
          </p:cNvPr>
          <p:cNvSpPr txBox="1">
            <a:spLocks/>
          </p:cNvSpPr>
          <p:nvPr/>
        </p:nvSpPr>
        <p:spPr>
          <a:xfrm>
            <a:off x="-8358530" y="2351550"/>
            <a:ext cx="8190376" cy="215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9600" b="1" i="0" u="none" strike="noStrike" kern="0" cap="none" spc="0" normalizeH="0" baseline="0" noProof="0" dirty="0">
                <a:ln>
                  <a:noFill/>
                </a:ln>
                <a:solidFill>
                  <a:srgbClr val="FFFFFF"/>
                </a:solidFill>
                <a:effectLst/>
                <a:uLnTx/>
                <a:uFillTx/>
                <a:latin typeface="IBM Plex Sans"/>
                <a:sym typeface="IBM Plex Sans"/>
              </a:rPr>
              <a:t>Who Are We?</a:t>
            </a:r>
          </a:p>
        </p:txBody>
      </p:sp>
      <p:grpSp>
        <p:nvGrpSpPr>
          <p:cNvPr id="5" name="Group 4">
            <a:extLst>
              <a:ext uri="{FF2B5EF4-FFF2-40B4-BE49-F238E27FC236}">
                <a16:creationId xmlns:a16="http://schemas.microsoft.com/office/drawing/2014/main" id="{8551E72D-F667-E6B7-2222-C645E52D9B0B}"/>
              </a:ext>
            </a:extLst>
          </p:cNvPr>
          <p:cNvGrpSpPr/>
          <p:nvPr/>
        </p:nvGrpSpPr>
        <p:grpSpPr>
          <a:xfrm>
            <a:off x="5630674" y="1146826"/>
            <a:ext cx="930652" cy="1204724"/>
            <a:chOff x="7349748" y="1151309"/>
            <a:chExt cx="3473174" cy="4496005"/>
          </a:xfrm>
        </p:grpSpPr>
        <p:sp>
          <p:nvSpPr>
            <p:cNvPr id="3" name="Freeform: Shape 2">
              <a:extLst>
                <a:ext uri="{FF2B5EF4-FFF2-40B4-BE49-F238E27FC236}">
                  <a16:creationId xmlns:a16="http://schemas.microsoft.com/office/drawing/2014/main" id="{8B1029B2-7557-78E7-5F1C-31B6F5622FC8}"/>
                </a:ext>
              </a:extLst>
            </p:cNvPr>
            <p:cNvSpPr/>
            <p:nvPr/>
          </p:nvSpPr>
          <p:spPr>
            <a:xfrm>
              <a:off x="7349748" y="1266013"/>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86BD75BB-DE49-6485-19C9-390140B69055}"/>
                </a:ext>
              </a:extLst>
            </p:cNvPr>
            <p:cNvSpPr/>
            <p:nvPr/>
          </p:nvSpPr>
          <p:spPr>
            <a:xfrm>
              <a:off x="8382090" y="1151309"/>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grpSp>
    </p:spTree>
    <p:extLst>
      <p:ext uri="{BB962C8B-B14F-4D97-AF65-F5344CB8AC3E}">
        <p14:creationId xmlns:p14="http://schemas.microsoft.com/office/powerpoint/2010/main" val="45556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CA89A6A3-199F-18B0-C15D-F63C9C40E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8384" y="4788071"/>
            <a:ext cx="1433765" cy="937931"/>
          </a:xfrm>
          <a:prstGeom prst="rect">
            <a:avLst/>
          </a:prstGeom>
        </p:spPr>
      </p:pic>
      <p:pic>
        <p:nvPicPr>
          <p:cNvPr id="26" name="Picture 25">
            <a:extLst>
              <a:ext uri="{FF2B5EF4-FFF2-40B4-BE49-F238E27FC236}">
                <a16:creationId xmlns:a16="http://schemas.microsoft.com/office/drawing/2014/main" id="{C8847995-2271-719F-AE8D-BB4B43B49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829" y="800611"/>
            <a:ext cx="3191673" cy="4370907"/>
          </a:xfrm>
          <a:prstGeom prst="rect">
            <a:avLst/>
          </a:prstGeom>
        </p:spPr>
      </p:pic>
      <p:pic>
        <p:nvPicPr>
          <p:cNvPr id="6" name="Picture 5">
            <a:extLst>
              <a:ext uri="{FF2B5EF4-FFF2-40B4-BE49-F238E27FC236}">
                <a16:creationId xmlns:a16="http://schemas.microsoft.com/office/drawing/2014/main" id="{C2C23F6C-B096-36A0-992E-B572F505D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5261" y="389888"/>
            <a:ext cx="825724" cy="821446"/>
          </a:xfrm>
          <a:prstGeom prst="rect">
            <a:avLst/>
          </a:prstGeom>
        </p:spPr>
      </p:pic>
      <p:pic>
        <p:nvPicPr>
          <p:cNvPr id="8" name="Picture 7">
            <a:extLst>
              <a:ext uri="{FF2B5EF4-FFF2-40B4-BE49-F238E27FC236}">
                <a16:creationId xmlns:a16="http://schemas.microsoft.com/office/drawing/2014/main" id="{B2290B5E-F9C0-F94F-791E-BC5408531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5399" y="896518"/>
            <a:ext cx="668329" cy="629633"/>
          </a:xfrm>
          <a:prstGeom prst="rect">
            <a:avLst/>
          </a:prstGeom>
        </p:spPr>
      </p:pic>
      <p:pic>
        <p:nvPicPr>
          <p:cNvPr id="10" name="Picture 9">
            <a:extLst>
              <a:ext uri="{FF2B5EF4-FFF2-40B4-BE49-F238E27FC236}">
                <a16:creationId xmlns:a16="http://schemas.microsoft.com/office/drawing/2014/main" id="{0B3F3338-C100-31C2-8F47-D0F90F2F5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7746" y="283282"/>
            <a:ext cx="679247" cy="752107"/>
          </a:xfrm>
          <a:prstGeom prst="rect">
            <a:avLst/>
          </a:prstGeom>
        </p:spPr>
      </p:pic>
      <p:pic>
        <p:nvPicPr>
          <p:cNvPr id="12" name="Picture 11">
            <a:extLst>
              <a:ext uri="{FF2B5EF4-FFF2-40B4-BE49-F238E27FC236}">
                <a16:creationId xmlns:a16="http://schemas.microsoft.com/office/drawing/2014/main" id="{6197A8D5-8E81-B15B-E9D9-1243E074F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1616" y="1441208"/>
            <a:ext cx="867990" cy="746324"/>
          </a:xfrm>
          <a:prstGeom prst="rect">
            <a:avLst/>
          </a:prstGeom>
        </p:spPr>
      </p:pic>
      <p:pic>
        <p:nvPicPr>
          <p:cNvPr id="14" name="Picture 13">
            <a:extLst>
              <a:ext uri="{FF2B5EF4-FFF2-40B4-BE49-F238E27FC236}">
                <a16:creationId xmlns:a16="http://schemas.microsoft.com/office/drawing/2014/main" id="{F2878463-C122-9894-074A-331B6EE390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92229" y="439417"/>
            <a:ext cx="925102" cy="814021"/>
          </a:xfrm>
          <a:prstGeom prst="rect">
            <a:avLst/>
          </a:prstGeom>
        </p:spPr>
      </p:pic>
      <p:pic>
        <p:nvPicPr>
          <p:cNvPr id="20" name="Picture 19">
            <a:extLst>
              <a:ext uri="{FF2B5EF4-FFF2-40B4-BE49-F238E27FC236}">
                <a16:creationId xmlns:a16="http://schemas.microsoft.com/office/drawing/2014/main" id="{119B91B3-08E1-CF32-DAC7-DC2A24C98B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0314" y="5698120"/>
            <a:ext cx="850299" cy="565100"/>
          </a:xfrm>
          <a:prstGeom prst="rect">
            <a:avLst/>
          </a:prstGeom>
        </p:spPr>
      </p:pic>
      <p:pic>
        <p:nvPicPr>
          <p:cNvPr id="24" name="Picture 23">
            <a:extLst>
              <a:ext uri="{FF2B5EF4-FFF2-40B4-BE49-F238E27FC236}">
                <a16:creationId xmlns:a16="http://schemas.microsoft.com/office/drawing/2014/main" id="{537A807C-D549-186A-2243-77F6B4E9E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4259" y="4342715"/>
            <a:ext cx="2646222" cy="1593210"/>
          </a:xfrm>
          <a:prstGeom prst="rect">
            <a:avLst/>
          </a:prstGeom>
        </p:spPr>
      </p:pic>
      <p:pic>
        <p:nvPicPr>
          <p:cNvPr id="28" name="Picture 27">
            <a:extLst>
              <a:ext uri="{FF2B5EF4-FFF2-40B4-BE49-F238E27FC236}">
                <a16:creationId xmlns:a16="http://schemas.microsoft.com/office/drawing/2014/main" id="{EC660CEA-74AB-EE05-3B10-4FCF0F4AE2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26240" y="5880269"/>
            <a:ext cx="1205066" cy="708863"/>
          </a:xfrm>
          <a:prstGeom prst="rect">
            <a:avLst/>
          </a:prstGeom>
        </p:spPr>
      </p:pic>
      <p:pic>
        <p:nvPicPr>
          <p:cNvPr id="30" name="Picture 29">
            <a:extLst>
              <a:ext uri="{FF2B5EF4-FFF2-40B4-BE49-F238E27FC236}">
                <a16:creationId xmlns:a16="http://schemas.microsoft.com/office/drawing/2014/main" id="{3772C9E3-587A-6E63-EFAC-5E2D0D749B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4335" y="3223650"/>
            <a:ext cx="967814" cy="1260653"/>
          </a:xfrm>
          <a:prstGeom prst="rect">
            <a:avLst/>
          </a:prstGeom>
        </p:spPr>
      </p:pic>
      <p:pic>
        <p:nvPicPr>
          <p:cNvPr id="32" name="Picture 31">
            <a:extLst>
              <a:ext uri="{FF2B5EF4-FFF2-40B4-BE49-F238E27FC236}">
                <a16:creationId xmlns:a16="http://schemas.microsoft.com/office/drawing/2014/main" id="{2BB40FEA-2FEF-01FB-EB7D-8E61380B60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35174" y="3608522"/>
            <a:ext cx="933801" cy="1468385"/>
          </a:xfrm>
          <a:prstGeom prst="rect">
            <a:avLst/>
          </a:prstGeom>
        </p:spPr>
      </p:pic>
      <p:sp>
        <p:nvSpPr>
          <p:cNvPr id="33" name="Google Shape;627;p60">
            <a:extLst>
              <a:ext uri="{FF2B5EF4-FFF2-40B4-BE49-F238E27FC236}">
                <a16:creationId xmlns:a16="http://schemas.microsoft.com/office/drawing/2014/main" id="{72D3991F-DD02-D196-F2BF-CF64F8363E24}"/>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FFFFFF"/>
                </a:solidFill>
                <a:effectLst/>
                <a:uLnTx/>
                <a:uFillTx/>
                <a:latin typeface="Archivo"/>
                <a:cs typeface="Archivo"/>
                <a:sym typeface="Archivo"/>
              </a:rPr>
              <a:t>A New Website!</a:t>
            </a:r>
          </a:p>
        </p:txBody>
      </p:sp>
      <p:sp>
        <p:nvSpPr>
          <p:cNvPr id="34" name="Google Shape;628;p60">
            <a:extLst>
              <a:ext uri="{FF2B5EF4-FFF2-40B4-BE49-F238E27FC236}">
                <a16:creationId xmlns:a16="http://schemas.microsoft.com/office/drawing/2014/main" id="{3CFDB0B9-425A-4C63-73D2-C793633A11FE}"/>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"Our initial proposal is to create a brand-new website for Al Hilal, featuring a modern and streamlined structure to enhance user experience, making it simpler and more enjoyable to navigate</a:t>
            </a:r>
          </a:p>
        </p:txBody>
      </p:sp>
      <p:pic>
        <p:nvPicPr>
          <p:cNvPr id="36" name="Picture 35">
            <a:extLst>
              <a:ext uri="{FF2B5EF4-FFF2-40B4-BE49-F238E27FC236}">
                <a16:creationId xmlns:a16="http://schemas.microsoft.com/office/drawing/2014/main" id="{B0E08BEA-BFF6-5504-5109-1357D723E9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82405" y="5175139"/>
            <a:ext cx="679247" cy="805531"/>
          </a:xfrm>
          <a:prstGeom prst="rect">
            <a:avLst/>
          </a:prstGeom>
        </p:spPr>
      </p:pic>
      <p:pic>
        <p:nvPicPr>
          <p:cNvPr id="3" name="Graphic 2">
            <a:extLst>
              <a:ext uri="{FF2B5EF4-FFF2-40B4-BE49-F238E27FC236}">
                <a16:creationId xmlns:a16="http://schemas.microsoft.com/office/drawing/2014/main" id="{EF01BF53-9CF3-4D0C-831F-EBEFEB9CA6E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269562" y="9091469"/>
            <a:ext cx="724314" cy="1189944"/>
          </a:xfrm>
          <a:prstGeom prst="rect">
            <a:avLst/>
          </a:prstGeom>
        </p:spPr>
      </p:pic>
      <p:pic>
        <p:nvPicPr>
          <p:cNvPr id="4" name="Graphic 3">
            <a:extLst>
              <a:ext uri="{FF2B5EF4-FFF2-40B4-BE49-F238E27FC236}">
                <a16:creationId xmlns:a16="http://schemas.microsoft.com/office/drawing/2014/main" id="{3BE5D5AA-ECE1-B3F2-7C38-4AFDCB65992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311859" y="10614309"/>
            <a:ext cx="657332" cy="751236"/>
          </a:xfrm>
          <a:prstGeom prst="rect">
            <a:avLst/>
          </a:prstGeom>
        </p:spPr>
      </p:pic>
      <p:pic>
        <p:nvPicPr>
          <p:cNvPr id="5" name="Graphic 4">
            <a:extLst>
              <a:ext uri="{FF2B5EF4-FFF2-40B4-BE49-F238E27FC236}">
                <a16:creationId xmlns:a16="http://schemas.microsoft.com/office/drawing/2014/main" id="{B05C56B0-8863-12C5-1376-C0CBC14B29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112020" y="10060346"/>
            <a:ext cx="7039398" cy="2563602"/>
          </a:xfrm>
          <a:prstGeom prst="rect">
            <a:avLst/>
          </a:prstGeom>
        </p:spPr>
      </p:pic>
      <p:pic>
        <p:nvPicPr>
          <p:cNvPr id="7" name="Graphic 6">
            <a:extLst>
              <a:ext uri="{FF2B5EF4-FFF2-40B4-BE49-F238E27FC236}">
                <a16:creationId xmlns:a16="http://schemas.microsoft.com/office/drawing/2014/main" id="{EB18E67B-E92E-338E-D331-760267F0DCD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7002058" y="11216788"/>
            <a:ext cx="1086540" cy="858717"/>
          </a:xfrm>
          <a:prstGeom prst="rect">
            <a:avLst/>
          </a:prstGeom>
        </p:spPr>
      </p:pic>
      <p:pic>
        <p:nvPicPr>
          <p:cNvPr id="9" name="Graphic 8">
            <a:extLst>
              <a:ext uri="{FF2B5EF4-FFF2-40B4-BE49-F238E27FC236}">
                <a16:creationId xmlns:a16="http://schemas.microsoft.com/office/drawing/2014/main" id="{71C12D06-DC78-10BD-289B-55CC32B0F74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440498" y="10661087"/>
            <a:ext cx="1617081" cy="988215"/>
          </a:xfrm>
          <a:prstGeom prst="rect">
            <a:avLst/>
          </a:prstGeom>
        </p:spPr>
      </p:pic>
      <p:pic>
        <p:nvPicPr>
          <p:cNvPr id="11" name="Graphic 10">
            <a:extLst>
              <a:ext uri="{FF2B5EF4-FFF2-40B4-BE49-F238E27FC236}">
                <a16:creationId xmlns:a16="http://schemas.microsoft.com/office/drawing/2014/main" id="{5A07D2E6-21C5-5EFA-CD0A-730028F325E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102084" y="11455745"/>
            <a:ext cx="1453478" cy="772160"/>
          </a:xfrm>
          <a:prstGeom prst="rect">
            <a:avLst/>
          </a:prstGeom>
        </p:spPr>
      </p:pic>
      <p:pic>
        <p:nvPicPr>
          <p:cNvPr id="13" name="Graphic 12">
            <a:extLst>
              <a:ext uri="{FF2B5EF4-FFF2-40B4-BE49-F238E27FC236}">
                <a16:creationId xmlns:a16="http://schemas.microsoft.com/office/drawing/2014/main" id="{13E4C235-80E9-C030-189B-CCBF77A3ED1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532707" y="11161145"/>
            <a:ext cx="790372" cy="485001"/>
          </a:xfrm>
          <a:prstGeom prst="rect">
            <a:avLst/>
          </a:prstGeom>
        </p:spPr>
      </p:pic>
      <p:pic>
        <p:nvPicPr>
          <p:cNvPr id="15" name="Graphic 14">
            <a:extLst>
              <a:ext uri="{FF2B5EF4-FFF2-40B4-BE49-F238E27FC236}">
                <a16:creationId xmlns:a16="http://schemas.microsoft.com/office/drawing/2014/main" id="{C507EB72-49DF-A2DC-B25C-0721F184A54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238935" y="11455745"/>
            <a:ext cx="595093" cy="543346"/>
          </a:xfrm>
          <a:prstGeom prst="rect">
            <a:avLst/>
          </a:prstGeom>
        </p:spPr>
      </p:pic>
      <p:pic>
        <p:nvPicPr>
          <p:cNvPr id="16" name="Graphic 15">
            <a:extLst>
              <a:ext uri="{FF2B5EF4-FFF2-40B4-BE49-F238E27FC236}">
                <a16:creationId xmlns:a16="http://schemas.microsoft.com/office/drawing/2014/main" id="{2134ED32-871B-AF3E-DCC3-939378C2FB2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43808" y="-2170727"/>
            <a:ext cx="1504070" cy="2454009"/>
          </a:xfrm>
          <a:prstGeom prst="rect">
            <a:avLst/>
          </a:prstGeom>
        </p:spPr>
      </p:pic>
      <p:pic>
        <p:nvPicPr>
          <p:cNvPr id="17" name="Graphic 16">
            <a:extLst>
              <a:ext uri="{FF2B5EF4-FFF2-40B4-BE49-F238E27FC236}">
                <a16:creationId xmlns:a16="http://schemas.microsoft.com/office/drawing/2014/main" id="{4CC76637-3A07-CB69-58D9-ABAFAC47A21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4323079" y="-2160061"/>
            <a:ext cx="609849" cy="736901"/>
          </a:xfrm>
          <a:prstGeom prst="rect">
            <a:avLst/>
          </a:prstGeom>
        </p:spPr>
      </p:pic>
      <p:pic>
        <p:nvPicPr>
          <p:cNvPr id="19" name="Graphic 18">
            <a:extLst>
              <a:ext uri="{FF2B5EF4-FFF2-40B4-BE49-F238E27FC236}">
                <a16:creationId xmlns:a16="http://schemas.microsoft.com/office/drawing/2014/main" id="{A76F720C-1099-8D6C-F865-DEE48F533F4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125322" y="11504004"/>
            <a:ext cx="705340" cy="723901"/>
          </a:xfrm>
          <a:prstGeom prst="rect">
            <a:avLst/>
          </a:prstGeom>
        </p:spPr>
      </p:pic>
      <p:pic>
        <p:nvPicPr>
          <p:cNvPr id="21" name="Graphic 20">
            <a:extLst>
              <a:ext uri="{FF2B5EF4-FFF2-40B4-BE49-F238E27FC236}">
                <a16:creationId xmlns:a16="http://schemas.microsoft.com/office/drawing/2014/main" id="{5E2FB564-F3C5-AF8E-E5DF-54C6C939E1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461652" y="8478844"/>
            <a:ext cx="3404011" cy="2960885"/>
          </a:xfrm>
          <a:prstGeom prst="rect">
            <a:avLst/>
          </a:prstGeom>
        </p:spPr>
      </p:pic>
    </p:spTree>
    <p:extLst>
      <p:ext uri="{BB962C8B-B14F-4D97-AF65-F5344CB8AC3E}">
        <p14:creationId xmlns:p14="http://schemas.microsoft.com/office/powerpoint/2010/main" val="304321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91667E-6 2.96296E-6 L -2.91667E-6 0.12014 " pathEditMode="relative" rAng="0" ptsTypes="AA">
                                      <p:cBhvr>
                                        <p:cTn id="6" dur="2000" fill="hold"/>
                                        <p:tgtEl>
                                          <p:spTgt spid="30"/>
                                        </p:tgtEl>
                                        <p:attrNameLst>
                                          <p:attrName>ppt_x</p:attrName>
                                          <p:attrName>ppt_y</p:attrName>
                                        </p:attrNameLst>
                                      </p:cBhvr>
                                      <p:rCtr x="0"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CEC016-22A1-6648-F486-7F7E9BC929B0}"/>
              </a:ext>
            </a:extLst>
          </p:cNvPr>
          <p:cNvPicPr>
            <a:picLocks noChangeAspect="1"/>
          </p:cNvPicPr>
          <p:nvPr/>
        </p:nvPicPr>
        <p:blipFill rotWithShape="1">
          <a:blip r:embed="rId2">
            <a:extLst>
              <a:ext uri="{28A0092B-C50C-407E-A947-70E740481C1C}">
                <a14:useLocalDpi xmlns:a14="http://schemas.microsoft.com/office/drawing/2010/main" val="0"/>
              </a:ext>
            </a:extLst>
          </a:blip>
          <a:srcRect b="15646"/>
          <a:stretch/>
        </p:blipFill>
        <p:spPr>
          <a:xfrm>
            <a:off x="0" y="1658"/>
            <a:ext cx="12192000" cy="6856342"/>
          </a:xfrm>
          <a:prstGeom prst="rect">
            <a:avLst/>
          </a:prstGeom>
        </p:spPr>
      </p:pic>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33" name="Google Shape;627;p60">
            <a:extLst>
              <a:ext uri="{FF2B5EF4-FFF2-40B4-BE49-F238E27FC236}">
                <a16:creationId xmlns:a16="http://schemas.microsoft.com/office/drawing/2014/main" id="{72D3991F-DD02-D196-F2BF-CF64F8363E24}"/>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dirty="0">
                <a:solidFill>
                  <a:srgbClr val="FFFFFF"/>
                </a:solidFill>
              </a:rPr>
              <a:t>e</a:t>
            </a:r>
            <a:r>
              <a:rPr kumimoji="0" lang="en-US" sz="3600" b="1" i="0" u="none" strike="noStrike" kern="0" cap="none" spc="0" normalizeH="0" baseline="0" noProof="0" dirty="0">
                <a:ln>
                  <a:noFill/>
                </a:ln>
                <a:solidFill>
                  <a:srgbClr val="FFFFFF"/>
                </a:solidFill>
                <a:effectLst/>
                <a:uLnTx/>
                <a:uFillTx/>
                <a:latin typeface="Archivo"/>
                <a:cs typeface="Archivo"/>
                <a:sym typeface="Archivo"/>
              </a:rPr>
              <a:t>-commerce Store</a:t>
            </a:r>
          </a:p>
        </p:txBody>
      </p:sp>
      <p:sp>
        <p:nvSpPr>
          <p:cNvPr id="34" name="Google Shape;628;p60">
            <a:extLst>
              <a:ext uri="{FF2B5EF4-FFF2-40B4-BE49-F238E27FC236}">
                <a16:creationId xmlns:a16="http://schemas.microsoft.com/office/drawing/2014/main" id="{3CFDB0B9-425A-4C63-73D2-C793633A11FE}"/>
              </a:ext>
            </a:extLst>
          </p:cNvPr>
          <p:cNvSpPr txBox="1">
            <a:spLocks/>
          </p:cNvSpPr>
          <p:nvPr/>
        </p:nvSpPr>
        <p:spPr>
          <a:xfrm>
            <a:off x="720000" y="3574760"/>
            <a:ext cx="419744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Our second proposition is to enhance the e-commerce store and make it more dynamic with an enhanced user experience.</a:t>
            </a:r>
          </a:p>
        </p:txBody>
      </p:sp>
      <p:pic>
        <p:nvPicPr>
          <p:cNvPr id="31" name="Graphic 30">
            <a:extLst>
              <a:ext uri="{FF2B5EF4-FFF2-40B4-BE49-F238E27FC236}">
                <a16:creationId xmlns:a16="http://schemas.microsoft.com/office/drawing/2014/main" id="{CB1A6811-E89F-F863-BE35-6F0EDECAE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0698" y="3325521"/>
            <a:ext cx="724314" cy="1189944"/>
          </a:xfrm>
          <a:prstGeom prst="rect">
            <a:avLst/>
          </a:prstGeom>
        </p:spPr>
      </p:pic>
      <p:pic>
        <p:nvPicPr>
          <p:cNvPr id="11" name="Graphic 10">
            <a:extLst>
              <a:ext uri="{FF2B5EF4-FFF2-40B4-BE49-F238E27FC236}">
                <a16:creationId xmlns:a16="http://schemas.microsoft.com/office/drawing/2014/main" id="{BB583745-E446-040A-9E7A-145DC56132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12995" y="4848361"/>
            <a:ext cx="657332" cy="751236"/>
          </a:xfrm>
          <a:prstGeom prst="rect">
            <a:avLst/>
          </a:prstGeom>
        </p:spPr>
      </p:pic>
      <p:pic>
        <p:nvPicPr>
          <p:cNvPr id="4" name="Graphic 3">
            <a:extLst>
              <a:ext uri="{FF2B5EF4-FFF2-40B4-BE49-F238E27FC236}">
                <a16:creationId xmlns:a16="http://schemas.microsoft.com/office/drawing/2014/main" id="{4684A90E-7DC6-3115-AF2C-05DF5BF53F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3156" y="4294398"/>
            <a:ext cx="7039398" cy="2563602"/>
          </a:xfrm>
          <a:prstGeom prst="rect">
            <a:avLst/>
          </a:prstGeom>
        </p:spPr>
      </p:pic>
      <p:pic>
        <p:nvPicPr>
          <p:cNvPr id="7" name="Graphic 6">
            <a:extLst>
              <a:ext uri="{FF2B5EF4-FFF2-40B4-BE49-F238E27FC236}">
                <a16:creationId xmlns:a16="http://schemas.microsoft.com/office/drawing/2014/main" id="{3EE0D395-A120-24D2-4D5F-68E2650133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03194" y="5450840"/>
            <a:ext cx="1086540" cy="858717"/>
          </a:xfrm>
          <a:prstGeom prst="rect">
            <a:avLst/>
          </a:prstGeom>
        </p:spPr>
      </p:pic>
      <p:pic>
        <p:nvPicPr>
          <p:cNvPr id="17" name="Graphic 16">
            <a:extLst>
              <a:ext uri="{FF2B5EF4-FFF2-40B4-BE49-F238E27FC236}">
                <a16:creationId xmlns:a16="http://schemas.microsoft.com/office/drawing/2014/main" id="{9822CA41-91EF-AF17-3262-B3283A00D0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41634" y="4895139"/>
            <a:ext cx="1617081" cy="988215"/>
          </a:xfrm>
          <a:prstGeom prst="rect">
            <a:avLst/>
          </a:prstGeom>
        </p:spPr>
      </p:pic>
      <p:pic>
        <p:nvPicPr>
          <p:cNvPr id="21" name="Graphic 20">
            <a:extLst>
              <a:ext uri="{FF2B5EF4-FFF2-40B4-BE49-F238E27FC236}">
                <a16:creationId xmlns:a16="http://schemas.microsoft.com/office/drawing/2014/main" id="{7E59ED33-4752-E1E7-0DF8-5AC007DB92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03220" y="5689797"/>
            <a:ext cx="1453478" cy="772160"/>
          </a:xfrm>
          <a:prstGeom prst="rect">
            <a:avLst/>
          </a:prstGeom>
        </p:spPr>
      </p:pic>
      <p:pic>
        <p:nvPicPr>
          <p:cNvPr id="23" name="Graphic 22">
            <a:extLst>
              <a:ext uri="{FF2B5EF4-FFF2-40B4-BE49-F238E27FC236}">
                <a16:creationId xmlns:a16="http://schemas.microsoft.com/office/drawing/2014/main" id="{1361123E-CEC7-42B5-CBB3-AE6F4C287A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33843" y="5395197"/>
            <a:ext cx="790372" cy="485001"/>
          </a:xfrm>
          <a:prstGeom prst="rect">
            <a:avLst/>
          </a:prstGeom>
        </p:spPr>
      </p:pic>
      <p:pic>
        <p:nvPicPr>
          <p:cNvPr id="27" name="Graphic 26">
            <a:extLst>
              <a:ext uri="{FF2B5EF4-FFF2-40B4-BE49-F238E27FC236}">
                <a16:creationId xmlns:a16="http://schemas.microsoft.com/office/drawing/2014/main" id="{8591AB08-221D-7D3D-CC73-F238EF5E859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40071" y="5689797"/>
            <a:ext cx="595093" cy="543346"/>
          </a:xfrm>
          <a:prstGeom prst="rect">
            <a:avLst/>
          </a:prstGeom>
        </p:spPr>
      </p:pic>
      <p:pic>
        <p:nvPicPr>
          <p:cNvPr id="37" name="Graphic 36">
            <a:extLst>
              <a:ext uri="{FF2B5EF4-FFF2-40B4-BE49-F238E27FC236}">
                <a16:creationId xmlns:a16="http://schemas.microsoft.com/office/drawing/2014/main" id="{B0EB73DA-6E97-5B0E-FA20-25139526F6A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44944" y="1296508"/>
            <a:ext cx="1504070" cy="2454009"/>
          </a:xfrm>
          <a:prstGeom prst="rect">
            <a:avLst/>
          </a:prstGeom>
        </p:spPr>
      </p:pic>
      <p:pic>
        <p:nvPicPr>
          <p:cNvPr id="39" name="Graphic 38">
            <a:extLst>
              <a:ext uri="{FF2B5EF4-FFF2-40B4-BE49-F238E27FC236}">
                <a16:creationId xmlns:a16="http://schemas.microsoft.com/office/drawing/2014/main" id="{1A499FDA-5E04-A5D0-226E-6D036906CC6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24215" y="1307174"/>
            <a:ext cx="609849" cy="736901"/>
          </a:xfrm>
          <a:prstGeom prst="rect">
            <a:avLst/>
          </a:prstGeom>
        </p:spPr>
      </p:pic>
      <p:pic>
        <p:nvPicPr>
          <p:cNvPr id="41" name="Graphic 40">
            <a:extLst>
              <a:ext uri="{FF2B5EF4-FFF2-40B4-BE49-F238E27FC236}">
                <a16:creationId xmlns:a16="http://schemas.microsoft.com/office/drawing/2014/main" id="{E8683DA3-66FF-AD5F-DCF9-46FEEB719A6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326458" y="5738056"/>
            <a:ext cx="705340" cy="723901"/>
          </a:xfrm>
          <a:prstGeom prst="rect">
            <a:avLst/>
          </a:prstGeom>
        </p:spPr>
      </p:pic>
      <p:pic>
        <p:nvPicPr>
          <p:cNvPr id="43" name="Graphic 42">
            <a:extLst>
              <a:ext uri="{FF2B5EF4-FFF2-40B4-BE49-F238E27FC236}">
                <a16:creationId xmlns:a16="http://schemas.microsoft.com/office/drawing/2014/main" id="{E2044E9B-8425-A763-C0F4-DCB38D6BC86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662788" y="2712896"/>
            <a:ext cx="3404011" cy="2960885"/>
          </a:xfrm>
          <a:prstGeom prst="rect">
            <a:avLst/>
          </a:prstGeom>
        </p:spPr>
      </p:pic>
      <p:pic>
        <p:nvPicPr>
          <p:cNvPr id="3" name="Graphic 2">
            <a:extLst>
              <a:ext uri="{FF2B5EF4-FFF2-40B4-BE49-F238E27FC236}">
                <a16:creationId xmlns:a16="http://schemas.microsoft.com/office/drawing/2014/main" id="{209599F4-217A-51D3-4B53-0045CF78F68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292832" y="10602512"/>
            <a:ext cx="1159759" cy="1099771"/>
          </a:xfrm>
          <a:prstGeom prst="rect">
            <a:avLst/>
          </a:prstGeom>
        </p:spPr>
      </p:pic>
      <p:pic>
        <p:nvPicPr>
          <p:cNvPr id="5" name="Graphic 4">
            <a:extLst>
              <a:ext uri="{FF2B5EF4-FFF2-40B4-BE49-F238E27FC236}">
                <a16:creationId xmlns:a16="http://schemas.microsoft.com/office/drawing/2014/main" id="{85559D4E-8A96-CC6A-F74A-FC344214518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865030" y="-703160"/>
            <a:ext cx="2150841" cy="1406319"/>
          </a:xfrm>
          <a:prstGeom prst="rect">
            <a:avLst/>
          </a:prstGeom>
        </p:spPr>
      </p:pic>
      <p:pic>
        <p:nvPicPr>
          <p:cNvPr id="6" name="Graphic 5">
            <a:extLst>
              <a:ext uri="{FF2B5EF4-FFF2-40B4-BE49-F238E27FC236}">
                <a16:creationId xmlns:a16="http://schemas.microsoft.com/office/drawing/2014/main" id="{69ACE6FB-A0AA-16BC-8A25-ACA9EF84B56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151362" y="3031732"/>
            <a:ext cx="1217452" cy="1161606"/>
          </a:xfrm>
          <a:prstGeom prst="rect">
            <a:avLst/>
          </a:prstGeom>
        </p:spPr>
      </p:pic>
      <p:pic>
        <p:nvPicPr>
          <p:cNvPr id="8" name="Graphic 7">
            <a:extLst>
              <a:ext uri="{FF2B5EF4-FFF2-40B4-BE49-F238E27FC236}">
                <a16:creationId xmlns:a16="http://schemas.microsoft.com/office/drawing/2014/main" id="{68F52F8F-346C-8B92-4CD9-91BDABCB011B}"/>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580007" y="6868666"/>
            <a:ext cx="3294264" cy="4068613"/>
          </a:xfrm>
          <a:prstGeom prst="rect">
            <a:avLst/>
          </a:prstGeom>
        </p:spPr>
      </p:pic>
    </p:spTree>
    <p:extLst>
      <p:ext uri="{BB962C8B-B14F-4D97-AF65-F5344CB8AC3E}">
        <p14:creationId xmlns:p14="http://schemas.microsoft.com/office/powerpoint/2010/main" val="313438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0 L 0.01445 -0.01944 " pathEditMode="relative" rAng="0" ptsTypes="AA">
                                      <p:cBhvr>
                                        <p:cTn id="6" dur="2000" fill="hold"/>
                                        <p:tgtEl>
                                          <p:spTgt spid="5"/>
                                        </p:tgtEl>
                                        <p:attrNameLst>
                                          <p:attrName>ppt_x</p:attrName>
                                          <p:attrName>ppt_y</p:attrName>
                                        </p:attrNameLst>
                                      </p:cBhvr>
                                      <p:rCtr x="71600" y="-97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084CDC-02BE-FC91-8AF3-85016A4DF40D}"/>
              </a:ext>
            </a:extLst>
          </p:cNvPr>
          <p:cNvPicPr>
            <a:picLocks noChangeAspect="1"/>
          </p:cNvPicPr>
          <p:nvPr/>
        </p:nvPicPr>
        <p:blipFill rotWithShape="1">
          <a:blip r:embed="rId2">
            <a:extLst>
              <a:ext uri="{28A0092B-C50C-407E-A947-70E740481C1C}">
                <a14:useLocalDpi xmlns:a14="http://schemas.microsoft.com/office/drawing/2010/main" val="0"/>
              </a:ext>
            </a:extLst>
          </a:blip>
          <a:srcRect b="15646"/>
          <a:stretch/>
        </p:blipFill>
        <p:spPr>
          <a:xfrm>
            <a:off x="0" y="1658"/>
            <a:ext cx="12192000" cy="6856342"/>
          </a:xfrm>
          <a:prstGeom prst="rect">
            <a:avLst/>
          </a:prstGeom>
        </p:spPr>
      </p:pic>
      <p:sp>
        <p:nvSpPr>
          <p:cNvPr id="33" name="Google Shape;627;p60">
            <a:extLst>
              <a:ext uri="{FF2B5EF4-FFF2-40B4-BE49-F238E27FC236}">
                <a16:creationId xmlns:a16="http://schemas.microsoft.com/office/drawing/2014/main" id="{72D3991F-DD02-D196-F2BF-CF64F8363E24}"/>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dirty="0">
                <a:solidFill>
                  <a:srgbClr val="FFFFFF"/>
                </a:solidFill>
              </a:rPr>
              <a:t>Virtual Reality! </a:t>
            </a:r>
            <a:endParaRPr kumimoji="0" lang="en-US" sz="36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34" name="Google Shape;628;p60">
            <a:extLst>
              <a:ext uri="{FF2B5EF4-FFF2-40B4-BE49-F238E27FC236}">
                <a16:creationId xmlns:a16="http://schemas.microsoft.com/office/drawing/2014/main" id="{3CFDB0B9-425A-4C63-73D2-C793633A11FE}"/>
              </a:ext>
            </a:extLst>
          </p:cNvPr>
          <p:cNvSpPr txBox="1">
            <a:spLocks/>
          </p:cNvSpPr>
          <p:nvPr/>
        </p:nvSpPr>
        <p:spPr>
          <a:xfrm>
            <a:off x="720000" y="3574760"/>
            <a:ext cx="419744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Our third proposal is to introduce a virtual reality system around the Kingdom’s Arena—an innovative approach for fans worldwide to immerse themselves in the football experience from any corner of the globe</a:t>
            </a:r>
          </a:p>
        </p:txBody>
      </p:sp>
      <p:pic>
        <p:nvPicPr>
          <p:cNvPr id="5" name="Graphic 4">
            <a:extLst>
              <a:ext uri="{FF2B5EF4-FFF2-40B4-BE49-F238E27FC236}">
                <a16:creationId xmlns:a16="http://schemas.microsoft.com/office/drawing/2014/main" id="{DADCEEB1-1500-E982-4C67-B51C7C43E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3204" y="382359"/>
            <a:ext cx="8409352" cy="6093282"/>
          </a:xfrm>
          <a:prstGeom prst="rect">
            <a:avLst/>
          </a:prstGeom>
        </p:spPr>
      </p:pic>
      <p:pic>
        <p:nvPicPr>
          <p:cNvPr id="13" name="Graphic 12">
            <a:extLst>
              <a:ext uri="{FF2B5EF4-FFF2-40B4-BE49-F238E27FC236}">
                <a16:creationId xmlns:a16="http://schemas.microsoft.com/office/drawing/2014/main" id="{9C9B71DF-5A06-2AAB-FA98-9E271CEA3B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0053" y="4694920"/>
            <a:ext cx="1159759" cy="1099771"/>
          </a:xfrm>
          <a:prstGeom prst="rect">
            <a:avLst/>
          </a:prstGeom>
        </p:spPr>
      </p:pic>
      <p:pic>
        <p:nvPicPr>
          <p:cNvPr id="20" name="Graphic 19">
            <a:extLst>
              <a:ext uri="{FF2B5EF4-FFF2-40B4-BE49-F238E27FC236}">
                <a16:creationId xmlns:a16="http://schemas.microsoft.com/office/drawing/2014/main" id="{4CF0CCE5-CAE2-2098-E413-C60AB28B39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9201" y="808963"/>
            <a:ext cx="2150841" cy="1406319"/>
          </a:xfrm>
          <a:prstGeom prst="rect">
            <a:avLst/>
          </a:prstGeom>
        </p:spPr>
      </p:pic>
      <p:pic>
        <p:nvPicPr>
          <p:cNvPr id="15" name="Graphic 14">
            <a:extLst>
              <a:ext uri="{FF2B5EF4-FFF2-40B4-BE49-F238E27FC236}">
                <a16:creationId xmlns:a16="http://schemas.microsoft.com/office/drawing/2014/main" id="{BC115778-A0FD-DCAE-2109-8968460FAC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06497" y="2071854"/>
            <a:ext cx="1217452" cy="1161606"/>
          </a:xfrm>
          <a:prstGeom prst="rect">
            <a:avLst/>
          </a:prstGeom>
        </p:spPr>
      </p:pic>
      <p:pic>
        <p:nvPicPr>
          <p:cNvPr id="18" name="Graphic 17">
            <a:extLst>
              <a:ext uri="{FF2B5EF4-FFF2-40B4-BE49-F238E27FC236}">
                <a16:creationId xmlns:a16="http://schemas.microsoft.com/office/drawing/2014/main" id="{63B8B531-22CF-B5A1-17AD-08110DF91D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0007" y="1100674"/>
            <a:ext cx="3294264" cy="4068613"/>
          </a:xfrm>
          <a:prstGeom prst="rect">
            <a:avLst/>
          </a:prstGeom>
        </p:spPr>
      </p:pic>
    </p:spTree>
    <p:extLst>
      <p:ext uri="{BB962C8B-B14F-4D97-AF65-F5344CB8AC3E}">
        <p14:creationId xmlns:p14="http://schemas.microsoft.com/office/powerpoint/2010/main" val="3093141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7037E-7 L 0.01445 -0.01944 " pathEditMode="relative" rAng="0" ptsTypes="AA">
                                      <p:cBhvr>
                                        <p:cTn id="6" dur="2000" fill="hold"/>
                                        <p:tgtEl>
                                          <p:spTgt spid="20"/>
                                        </p:tgtEl>
                                        <p:attrNameLst>
                                          <p:attrName>ppt_x</p:attrName>
                                          <p:attrName>ppt_y</p:attrName>
                                        </p:attrNameLst>
                                      </p:cBhvr>
                                      <p:rCtr x="71600" y="-97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A4A4E50-D497-5C43-0EEA-FCAAC79C701F}"/>
              </a:ext>
            </a:extLst>
          </p:cNvPr>
          <p:cNvPicPr>
            <a:picLocks noChangeAspect="1"/>
          </p:cNvPicPr>
          <p:nvPr/>
        </p:nvPicPr>
        <p:blipFill rotWithShape="1">
          <a:blip r:embed="rId2">
            <a:extLst>
              <a:ext uri="{28A0092B-C50C-407E-A947-70E740481C1C}">
                <a14:useLocalDpi xmlns:a14="http://schemas.microsoft.com/office/drawing/2010/main" val="0"/>
              </a:ext>
            </a:extLst>
          </a:blip>
          <a:srcRect l="1113"/>
          <a:stretch/>
        </p:blipFill>
        <p:spPr>
          <a:xfrm>
            <a:off x="0" y="0"/>
            <a:ext cx="12330837" cy="6858000"/>
          </a:xfrm>
          <a:prstGeom prst="rect">
            <a:avLst/>
          </a:prstGeom>
        </p:spPr>
      </p:pic>
      <p:sp>
        <p:nvSpPr>
          <p:cNvPr id="27" name="Rectangle 26">
            <a:extLst>
              <a:ext uri="{FF2B5EF4-FFF2-40B4-BE49-F238E27FC236}">
                <a16:creationId xmlns:a16="http://schemas.microsoft.com/office/drawing/2014/main" id="{F2C03F3E-F5A5-F9B1-64A9-6609F9D908C9}"/>
              </a:ext>
            </a:extLst>
          </p:cNvPr>
          <p:cNvSpPr/>
          <p:nvPr/>
        </p:nvSpPr>
        <p:spPr>
          <a:xfrm>
            <a:off x="0" y="0"/>
            <a:ext cx="12330837"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627;p60">
            <a:extLst>
              <a:ext uri="{FF2B5EF4-FFF2-40B4-BE49-F238E27FC236}">
                <a16:creationId xmlns:a16="http://schemas.microsoft.com/office/drawing/2014/main" id="{95D872E6-70B8-27A4-D173-DA46D3024753}"/>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dirty="0">
                <a:solidFill>
                  <a:srgbClr val="FFFFFF"/>
                </a:solidFill>
              </a:rPr>
              <a:t>A New Perspective! </a:t>
            </a:r>
            <a:endParaRPr kumimoji="0" lang="en-US" sz="36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26" name="Google Shape;628;p60">
            <a:extLst>
              <a:ext uri="{FF2B5EF4-FFF2-40B4-BE49-F238E27FC236}">
                <a16:creationId xmlns:a16="http://schemas.microsoft.com/office/drawing/2014/main" id="{7F534130-7EBD-9791-D1EA-3A4416DF891B}"/>
              </a:ext>
            </a:extLst>
          </p:cNvPr>
          <p:cNvSpPr txBox="1">
            <a:spLocks/>
          </p:cNvSpPr>
          <p:nvPr/>
        </p:nvSpPr>
        <p:spPr>
          <a:xfrm>
            <a:off x="720000" y="3574760"/>
            <a:ext cx="419744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This allows fans worldwide to experience live matches with realism and live out the excitement of attending a live match.</a:t>
            </a:r>
          </a:p>
        </p:txBody>
      </p:sp>
      <p:sp>
        <p:nvSpPr>
          <p:cNvPr id="2" name="Google Shape;1126;p86">
            <a:extLst>
              <a:ext uri="{FF2B5EF4-FFF2-40B4-BE49-F238E27FC236}">
                <a16:creationId xmlns:a16="http://schemas.microsoft.com/office/drawing/2014/main" id="{0C410DB0-A024-0B57-653D-BABA5A26647F}"/>
              </a:ext>
            </a:extLst>
          </p:cNvPr>
          <p:cNvSpPr txBox="1">
            <a:spLocks/>
          </p:cNvSpPr>
          <p:nvPr/>
        </p:nvSpPr>
        <p:spPr>
          <a:xfrm>
            <a:off x="-3587447" y="2890275"/>
            <a:ext cx="249498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How?</a:t>
            </a:r>
          </a:p>
        </p:txBody>
      </p:sp>
    </p:spTree>
    <p:extLst>
      <p:ext uri="{BB962C8B-B14F-4D97-AF65-F5344CB8AC3E}">
        <p14:creationId xmlns:p14="http://schemas.microsoft.com/office/powerpoint/2010/main" val="150889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8A036-6D31-72AB-B46F-14770D1A6FA5}"/>
              </a:ext>
            </a:extLst>
          </p:cNvPr>
          <p:cNvPicPr>
            <a:picLocks noChangeAspect="1"/>
          </p:cNvPicPr>
          <p:nvPr/>
        </p:nvPicPr>
        <p:blipFill rotWithShape="1">
          <a:blip r:embed="rId2">
            <a:extLst>
              <a:ext uri="{28A0092B-C50C-407E-A947-70E740481C1C}">
                <a14:useLocalDpi xmlns:a14="http://schemas.microsoft.com/office/drawing/2010/main" val="0"/>
              </a:ext>
            </a:extLst>
          </a:blip>
          <a:srcRect l="1113"/>
          <a:stretch/>
        </p:blipFill>
        <p:spPr>
          <a:xfrm>
            <a:off x="0" y="0"/>
            <a:ext cx="12330837" cy="6858000"/>
          </a:xfrm>
          <a:prstGeom prst="rect">
            <a:avLst/>
          </a:prstGeom>
        </p:spPr>
      </p:pic>
      <p:sp>
        <p:nvSpPr>
          <p:cNvPr id="3" name="Rectangle 2">
            <a:extLst>
              <a:ext uri="{FF2B5EF4-FFF2-40B4-BE49-F238E27FC236}">
                <a16:creationId xmlns:a16="http://schemas.microsoft.com/office/drawing/2014/main" id="{F137F3F0-BBF2-16C8-5489-978B13B1517A}"/>
              </a:ext>
            </a:extLst>
          </p:cNvPr>
          <p:cNvSpPr/>
          <p:nvPr/>
        </p:nvSpPr>
        <p:spPr>
          <a:xfrm>
            <a:off x="0" y="0"/>
            <a:ext cx="12330837"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26;p86">
            <a:extLst>
              <a:ext uri="{FF2B5EF4-FFF2-40B4-BE49-F238E27FC236}">
                <a16:creationId xmlns:a16="http://schemas.microsoft.com/office/drawing/2014/main" id="{B6BD676D-CC95-68D9-1638-2E85E43D089C}"/>
              </a:ext>
            </a:extLst>
          </p:cNvPr>
          <p:cNvSpPr txBox="1">
            <a:spLocks/>
          </p:cNvSpPr>
          <p:nvPr/>
        </p:nvSpPr>
        <p:spPr>
          <a:xfrm>
            <a:off x="4917924" y="2890275"/>
            <a:ext cx="249498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How?</a:t>
            </a:r>
          </a:p>
        </p:txBody>
      </p:sp>
    </p:spTree>
    <p:extLst>
      <p:ext uri="{BB962C8B-B14F-4D97-AF65-F5344CB8AC3E}">
        <p14:creationId xmlns:p14="http://schemas.microsoft.com/office/powerpoint/2010/main" val="36039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3D2112D-288C-0708-8C30-C2AB057D8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24" y="607315"/>
            <a:ext cx="6745591" cy="5643370"/>
          </a:xfrm>
          <a:prstGeom prst="rect">
            <a:avLst/>
          </a:prstGeom>
        </p:spPr>
      </p:pic>
      <p:sp>
        <p:nvSpPr>
          <p:cNvPr id="8" name="Google Shape;628;p60">
            <a:extLst>
              <a:ext uri="{FF2B5EF4-FFF2-40B4-BE49-F238E27FC236}">
                <a16:creationId xmlns:a16="http://schemas.microsoft.com/office/drawing/2014/main" id="{EA059E30-540F-CF7A-8631-FC6D2396A2E3}"/>
              </a:ext>
            </a:extLst>
          </p:cNvPr>
          <p:cNvSpPr txBox="1">
            <a:spLocks/>
          </p:cNvSpPr>
          <p:nvPr/>
        </p:nvSpPr>
        <p:spPr>
          <a:xfrm>
            <a:off x="720000" y="3574760"/>
            <a:ext cx="419744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latin typeface="Bahnschrift" panose="020B0502040204020203" pitchFamily="34" charset="0"/>
              </a:rPr>
              <a:t>C</a:t>
            </a:r>
            <a:r>
              <a:rPr kumimoji="0" lang="en-US" sz="1300" b="0" i="0" u="none" strike="noStrike" kern="0" cap="none" spc="0" normalizeH="0" baseline="0" noProof="0" dirty="0" err="1">
                <a:ln>
                  <a:noFill/>
                </a:ln>
                <a:solidFill>
                  <a:srgbClr val="FFFFFF"/>
                </a:solidFill>
                <a:effectLst/>
                <a:uLnTx/>
                <a:uFillTx/>
                <a:latin typeface="Bahnschrift" panose="020B0502040204020203" pitchFamily="34" charset="0"/>
                <a:sym typeface="Archivo"/>
              </a:rPr>
              <a:t>amer</a:t>
            </a:r>
            <a:r>
              <a:rPr lang="en-US" kern="0" dirty="0">
                <a:solidFill>
                  <a:srgbClr val="FFFFFF"/>
                </a:solidFill>
                <a:latin typeface="Bahnschrift" panose="020B0502040204020203" pitchFamily="34" charset="0"/>
              </a:rPr>
              <a:t>as would be placed strategically around the stadium, simulating a 360 degree experience in both audio as well as visual.</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
        <p:nvSpPr>
          <p:cNvPr id="3" name="Oval 2">
            <a:extLst>
              <a:ext uri="{FF2B5EF4-FFF2-40B4-BE49-F238E27FC236}">
                <a16:creationId xmlns:a16="http://schemas.microsoft.com/office/drawing/2014/main" id="{061DE13F-AF13-0F59-1CA8-2151A6619057}"/>
              </a:ext>
            </a:extLst>
          </p:cNvPr>
          <p:cNvSpPr/>
          <p:nvPr/>
        </p:nvSpPr>
        <p:spPr>
          <a:xfrm>
            <a:off x="7856551" y="3811703"/>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BBC94F2-88CF-6AE5-AAE0-B3465914D38F}"/>
              </a:ext>
            </a:extLst>
          </p:cNvPr>
          <p:cNvSpPr/>
          <p:nvPr/>
        </p:nvSpPr>
        <p:spPr>
          <a:xfrm>
            <a:off x="7992282" y="340614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504ED13-1A56-0363-140D-3D667CD675CB}"/>
              </a:ext>
            </a:extLst>
          </p:cNvPr>
          <p:cNvSpPr/>
          <p:nvPr/>
        </p:nvSpPr>
        <p:spPr>
          <a:xfrm>
            <a:off x="7761301" y="310134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3A0A2A9-0996-0451-13D7-59CD8634C319}"/>
              </a:ext>
            </a:extLst>
          </p:cNvPr>
          <p:cNvSpPr/>
          <p:nvPr/>
        </p:nvSpPr>
        <p:spPr>
          <a:xfrm>
            <a:off x="7356489" y="340613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7FCF0E-9A4B-D415-1013-F4D110000E2C}"/>
              </a:ext>
            </a:extLst>
          </p:cNvPr>
          <p:cNvSpPr/>
          <p:nvPr/>
        </p:nvSpPr>
        <p:spPr>
          <a:xfrm>
            <a:off x="8443803" y="29467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4F5CAA-2888-29C2-9611-A33C4E754017}"/>
              </a:ext>
            </a:extLst>
          </p:cNvPr>
          <p:cNvSpPr/>
          <p:nvPr/>
        </p:nvSpPr>
        <p:spPr>
          <a:xfrm>
            <a:off x="8420943" y="338327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B14DD6-1A9F-1291-D5A4-EE2E345F1F26}"/>
              </a:ext>
            </a:extLst>
          </p:cNvPr>
          <p:cNvSpPr/>
          <p:nvPr/>
        </p:nvSpPr>
        <p:spPr>
          <a:xfrm>
            <a:off x="8336646" y="39373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6CB0B44-518A-358D-CDE9-7D3E4672BA51}"/>
              </a:ext>
            </a:extLst>
          </p:cNvPr>
          <p:cNvSpPr/>
          <p:nvPr/>
        </p:nvSpPr>
        <p:spPr>
          <a:xfrm>
            <a:off x="8925768" y="3406138"/>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8A771E4-061F-6845-867F-E87A88675489}"/>
              </a:ext>
            </a:extLst>
          </p:cNvPr>
          <p:cNvSpPr/>
          <p:nvPr/>
        </p:nvSpPr>
        <p:spPr>
          <a:xfrm>
            <a:off x="8898035" y="2923900"/>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DB2E7ED-E4EE-9A9F-7011-736D7C9992B3}"/>
              </a:ext>
            </a:extLst>
          </p:cNvPr>
          <p:cNvSpPr/>
          <p:nvPr/>
        </p:nvSpPr>
        <p:spPr>
          <a:xfrm>
            <a:off x="8926499" y="4013453"/>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BF5E05-465D-0E30-02CC-D129ABD6CD32}"/>
              </a:ext>
            </a:extLst>
          </p:cNvPr>
          <p:cNvSpPr/>
          <p:nvPr/>
        </p:nvSpPr>
        <p:spPr>
          <a:xfrm>
            <a:off x="9276543" y="3755124"/>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8983C6C-3451-FBE5-BC6F-8B10E15C2889}"/>
              </a:ext>
            </a:extLst>
          </p:cNvPr>
          <p:cNvSpPr/>
          <p:nvPr/>
        </p:nvSpPr>
        <p:spPr>
          <a:xfrm>
            <a:off x="9277164" y="3124199"/>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1B70E5D-EBB3-1975-C386-4A6797A7A11D}"/>
              </a:ext>
            </a:extLst>
          </p:cNvPr>
          <p:cNvSpPr/>
          <p:nvPr/>
        </p:nvSpPr>
        <p:spPr>
          <a:xfrm>
            <a:off x="9718365" y="3406137"/>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51F72CB-ED7F-224D-0076-873979DE2D42}"/>
              </a:ext>
            </a:extLst>
          </p:cNvPr>
          <p:cNvSpPr/>
          <p:nvPr/>
        </p:nvSpPr>
        <p:spPr>
          <a:xfrm>
            <a:off x="9285562" y="3406137"/>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C0EF4E6-A130-DD14-DEAD-772FD5C41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6344" y="2084833"/>
            <a:ext cx="373888" cy="335280"/>
          </a:xfrm>
          <a:prstGeom prst="rect">
            <a:avLst/>
          </a:prstGeom>
        </p:spPr>
      </p:pic>
      <p:pic>
        <p:nvPicPr>
          <p:cNvPr id="12" name="Graphic 11">
            <a:extLst>
              <a:ext uri="{FF2B5EF4-FFF2-40B4-BE49-F238E27FC236}">
                <a16:creationId xmlns:a16="http://schemas.microsoft.com/office/drawing/2014/main" id="{27A4E9BF-C9B3-EADA-54FB-C9C487AC8A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9744780" y="4809416"/>
            <a:ext cx="373888" cy="335280"/>
          </a:xfrm>
          <a:prstGeom prst="rect">
            <a:avLst/>
          </a:prstGeom>
        </p:spPr>
      </p:pic>
      <p:pic>
        <p:nvPicPr>
          <p:cNvPr id="13" name="Graphic 12">
            <a:extLst>
              <a:ext uri="{FF2B5EF4-FFF2-40B4-BE49-F238E27FC236}">
                <a16:creationId xmlns:a16="http://schemas.microsoft.com/office/drawing/2014/main" id="{72C6D7B4-2633-61CD-69EA-7A5522EDEF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6609750" y="4474808"/>
            <a:ext cx="373888" cy="335280"/>
          </a:xfrm>
          <a:prstGeom prst="rect">
            <a:avLst/>
          </a:prstGeom>
        </p:spPr>
      </p:pic>
      <p:pic>
        <p:nvPicPr>
          <p:cNvPr id="14" name="Graphic 13">
            <a:extLst>
              <a:ext uri="{FF2B5EF4-FFF2-40B4-BE49-F238E27FC236}">
                <a16:creationId xmlns:a16="http://schemas.microsoft.com/office/drawing/2014/main" id="{32389A8D-60A3-FF23-7E13-41DF056D2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77390" y="2065529"/>
            <a:ext cx="373888" cy="335280"/>
          </a:xfrm>
          <a:prstGeom prst="rect">
            <a:avLst/>
          </a:prstGeom>
        </p:spPr>
      </p:pic>
      <p:pic>
        <p:nvPicPr>
          <p:cNvPr id="15" name="Graphic 14">
            <a:extLst>
              <a:ext uri="{FF2B5EF4-FFF2-40B4-BE49-F238E27FC236}">
                <a16:creationId xmlns:a16="http://schemas.microsoft.com/office/drawing/2014/main" id="{B6CDB8EB-561B-7DAB-7756-305595AA36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2905" y="-4046814"/>
            <a:ext cx="318964" cy="451866"/>
          </a:xfrm>
          <a:prstGeom prst="rect">
            <a:avLst/>
          </a:prstGeom>
        </p:spPr>
      </p:pic>
      <p:pic>
        <p:nvPicPr>
          <p:cNvPr id="16" name="Graphic 15">
            <a:extLst>
              <a:ext uri="{FF2B5EF4-FFF2-40B4-BE49-F238E27FC236}">
                <a16:creationId xmlns:a16="http://schemas.microsoft.com/office/drawing/2014/main" id="{B57CFCDB-9DC5-9924-24E0-4E9F6589B7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5445" y="7884196"/>
            <a:ext cx="341110" cy="483240"/>
          </a:xfrm>
          <a:prstGeom prst="rect">
            <a:avLst/>
          </a:prstGeom>
        </p:spPr>
      </p:pic>
      <p:pic>
        <p:nvPicPr>
          <p:cNvPr id="18" name="Graphic 17">
            <a:extLst>
              <a:ext uri="{FF2B5EF4-FFF2-40B4-BE49-F238E27FC236}">
                <a16:creationId xmlns:a16="http://schemas.microsoft.com/office/drawing/2014/main" id="{7F3FDD04-34B0-AD51-46F6-D3982D0371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7249" y="7884196"/>
            <a:ext cx="341110" cy="483240"/>
          </a:xfrm>
          <a:prstGeom prst="rect">
            <a:avLst/>
          </a:prstGeom>
        </p:spPr>
      </p:pic>
      <p:pic>
        <p:nvPicPr>
          <p:cNvPr id="19" name="Graphic 18">
            <a:extLst>
              <a:ext uri="{FF2B5EF4-FFF2-40B4-BE49-F238E27FC236}">
                <a16:creationId xmlns:a16="http://schemas.microsoft.com/office/drawing/2014/main" id="{D5DED23D-4173-7628-B3E7-2DA7FE5B61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4107" y="8402153"/>
            <a:ext cx="341110" cy="483240"/>
          </a:xfrm>
          <a:prstGeom prst="rect">
            <a:avLst/>
          </a:prstGeom>
        </p:spPr>
      </p:pic>
      <p:pic>
        <p:nvPicPr>
          <p:cNvPr id="20" name="Graphic 19">
            <a:extLst>
              <a:ext uri="{FF2B5EF4-FFF2-40B4-BE49-F238E27FC236}">
                <a16:creationId xmlns:a16="http://schemas.microsoft.com/office/drawing/2014/main" id="{5CC8DA9B-498E-FF5A-A62C-DD6CC0110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2974" y="8589740"/>
            <a:ext cx="341110" cy="483240"/>
          </a:xfrm>
          <a:prstGeom prst="rect">
            <a:avLst/>
          </a:prstGeom>
        </p:spPr>
      </p:pic>
      <p:pic>
        <p:nvPicPr>
          <p:cNvPr id="22" name="Graphic 21">
            <a:extLst>
              <a:ext uri="{FF2B5EF4-FFF2-40B4-BE49-F238E27FC236}">
                <a16:creationId xmlns:a16="http://schemas.microsoft.com/office/drawing/2014/main" id="{A108821F-994C-3AC9-B199-EC52A31B3E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1864" y="8643773"/>
            <a:ext cx="341110" cy="483240"/>
          </a:xfrm>
          <a:prstGeom prst="rect">
            <a:avLst/>
          </a:prstGeom>
        </p:spPr>
      </p:pic>
      <p:pic>
        <p:nvPicPr>
          <p:cNvPr id="24" name="Graphic 23">
            <a:extLst>
              <a:ext uri="{FF2B5EF4-FFF2-40B4-BE49-F238E27FC236}">
                <a16:creationId xmlns:a16="http://schemas.microsoft.com/office/drawing/2014/main" id="{EF9EB80C-2744-0353-A733-CDD4FC82B2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5497" y="-3742908"/>
            <a:ext cx="341110" cy="483240"/>
          </a:xfrm>
          <a:prstGeom prst="rect">
            <a:avLst/>
          </a:prstGeom>
        </p:spPr>
      </p:pic>
      <p:sp>
        <p:nvSpPr>
          <p:cNvPr id="25" name="Isosceles Triangle 24">
            <a:extLst>
              <a:ext uri="{FF2B5EF4-FFF2-40B4-BE49-F238E27FC236}">
                <a16:creationId xmlns:a16="http://schemas.microsoft.com/office/drawing/2014/main" id="{09C052B0-D513-4814-3A04-ADDD2F2009CB}"/>
              </a:ext>
            </a:extLst>
          </p:cNvPr>
          <p:cNvSpPr/>
          <p:nvPr/>
        </p:nvSpPr>
        <p:spPr>
          <a:xfrm rot="18757682">
            <a:off x="6873402" y="2150502"/>
            <a:ext cx="1234440" cy="1055080"/>
          </a:xfrm>
          <a:prstGeom prst="triangle">
            <a:avLst/>
          </a:prstGeom>
          <a:solidFill>
            <a:srgbClr val="00B05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AA9A9C21-24BA-C6C7-C32F-C2919F48B436}"/>
              </a:ext>
            </a:extLst>
          </p:cNvPr>
          <p:cNvSpPr/>
          <p:nvPr/>
        </p:nvSpPr>
        <p:spPr>
          <a:xfrm rot="13500000">
            <a:off x="6771434" y="3291680"/>
            <a:ext cx="1234440" cy="1426688"/>
          </a:xfrm>
          <a:prstGeom prst="triangle">
            <a:avLst/>
          </a:prstGeom>
          <a:solidFill>
            <a:srgbClr val="00B05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F88A872D-5FD0-F69D-DB7E-4A534C6CB8F1}"/>
              </a:ext>
            </a:extLst>
          </p:cNvPr>
          <p:cNvSpPr/>
          <p:nvPr/>
        </p:nvSpPr>
        <p:spPr>
          <a:xfrm rot="8100000">
            <a:off x="8719847" y="3613810"/>
            <a:ext cx="1234440" cy="1428867"/>
          </a:xfrm>
          <a:prstGeom prst="triangle">
            <a:avLst/>
          </a:prstGeom>
          <a:solidFill>
            <a:srgbClr val="00B05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E4CC15A6-7A0F-5429-7689-FB35F169D12F}"/>
              </a:ext>
            </a:extLst>
          </p:cNvPr>
          <p:cNvSpPr/>
          <p:nvPr/>
        </p:nvSpPr>
        <p:spPr>
          <a:xfrm rot="2700000">
            <a:off x="9050667" y="2150295"/>
            <a:ext cx="1234440" cy="1283602"/>
          </a:xfrm>
          <a:prstGeom prst="triangle">
            <a:avLst/>
          </a:prstGeom>
          <a:solidFill>
            <a:srgbClr val="00B05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747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0039 -0.00023 L 0.00039 -0.00023 C 0.00169 -0.00856 0.00091 -0.00462 0.00286 -0.01365 C 0.00299 -0.01412 0.00338 -0.0162 0.00364 -0.01666 C 0.00377 -0.01712 0.00416 -0.01759 0.00442 -0.01805 C 0.00455 -0.01875 0.00455 -0.01921 0.00481 -0.01967 C 0.00494 -0.02013 0.00521 -0.0199 0.00534 -0.02013 C 0.0056 -0.0206 0.0056 -0.02106 0.00573 -0.02152 C 0.00599 -0.02222 0.00638 -0.02268 0.00677 -0.02337 C 0.00716 -0.02407 0.00716 -0.02476 0.00755 -0.02569 C 0.00859 -0.02916 0.00716 -0.02384 0.00833 -0.028 C 0.00755 -0.03125 0.00833 -0.02893 0.0069 -0.03032 C 0.00651 -0.03055 0.00573 -0.03171 0.00573 -0.03171 C 0.0056 -0.03194 0.00547 -0.03217 0.00534 -0.03263 C 0.00521 -0.03333 0.00521 -0.03402 0.00521 -0.03472 C 0.00508 -0.03518 0.00508 -0.03564 0.00494 -0.03611 L 0.00521 -0.0405 L 0.00521 -0.0405 " pathEditMode="relative" ptsTypes="AAAAAAAAAAAAAAAAAA">
                                      <p:cBhvr>
                                        <p:cTn id="6" dur="3000" fill="hold"/>
                                        <p:tgtEl>
                                          <p:spTgt spid="17"/>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00039 0.00162 L 0.00039 0.00162 C 0.00169 0.00092 0.00456 0.00023 0.00612 -0.00093 C 0.00651 -0.00116 0.00677 -0.00162 0.00716 -0.00185 C 0.00755 -0.00232 0.00807 -0.00255 0.00846 -0.00301 C 0.00885 -0.00324 0.00924 -0.00394 0.00963 -0.00417 C 0.0112 -0.00579 0.01107 -0.00556 0.01263 -0.00625 C 0.01406 -0.00787 0.01523 -0.00926 0.01693 -0.01042 C 0.01888 -0.01181 0.01797 -0.01111 0.01966 -0.01204 C 0.02057 -0.01158 0.02148 -0.01134 0.02239 -0.01042 C 0.02461 -0.00787 0.02357 -0.00834 0.02409 -0.00556 C 0.02422 -0.00486 0.02448 -0.00417 0.02474 -0.00371 C 0.02448 -0.00278 0.02435 -0.00162 0.02396 -0.00093 C 0.02252 0.00116 0.02135 0.00116 0.01979 0.00185 C 0.01627 0.00347 0.02083 0.00231 0.01315 0.00301 C 0.01237 0.00301 0.01159 0.00301 0.01081 0.00324 C 0.01041 0.00324 0.01002 0.0037 0.00963 0.0037 C 0.00573 0.0037 0.00182 0.00185 0.00039 0.00162 Z " pathEditMode="relative" ptsTypes="AAAAAAAAAAAAAAAAAA">
                                      <p:cBhvr>
                                        <p:cTn id="8" dur="3000" fill="hold"/>
                                        <p:tgtEl>
                                          <p:spTgt spid="11"/>
                                        </p:tgtEl>
                                        <p:attrNameLst>
                                          <p:attrName>ppt_x</p:attrName>
                                          <p:attrName>ppt_y</p:attrName>
                                        </p:attrNameLst>
                                      </p:cBhvr>
                                    </p:animMotion>
                                  </p:childTnLst>
                                </p:cTn>
                              </p:par>
                              <p:par>
                                <p:cTn id="9" presetID="0" presetClass="path" presetSubtype="0" repeatCount="indefinite" accel="50000" decel="50000" autoRev="1" fill="hold" grpId="0" nodeType="withEffect">
                                  <p:stCondLst>
                                    <p:cond delay="0"/>
                                  </p:stCondLst>
                                  <p:childTnLst>
                                    <p:animMotion origin="layout" path="M 0.00052 0.00185 L 0.00052 0.00185 C 0.00156 0.00255 0.00261 0.00324 0.00365 0.00417 C 0.00417 0.00463 0.00469 0.00532 0.00534 0.00602 C 0.01315 0.01227 0.00404 0.00417 0.00938 0.00903 C 0.01133 0.0125 0.00964 0.00903 0.01159 0.01505 C 0.01185 0.01574 0.01224 0.01667 0.0125 0.01736 C 0.01354 0.01968 0.01419 0.02083 0.0155 0.02269 C 0.01602 0.02338 0.01667 0.02407 0.01719 0.02477 C 0.01771 0.02523 0.01823 0.02523 0.01862 0.02546 C 0.02083 0.02523 0.02305 0.02546 0.02526 0.025 C 0.02656 0.025 0.02787 0.02431 0.02917 0.02407 C 0.03386 0.02292 0.0306 0.02384 0.03333 0.02292 C 0.03568 0.02454 0.03346 0.02292 0.03672 0.02755 C 0.03763 0.0287 0.03932 0.03079 0.03932 0.03079 C 0.03906 0.03009 0.03893 0.02963 0.0388 0.02917 C 0.03854 0.02894 0.03815 0.02824 0.03815 0.02824 L 0.04857 0.00486 " pathEditMode="relative" ptsTypes="AAAAAAAAAAAAAAAAAA">
                                      <p:cBhvr>
                                        <p:cTn id="10" dur="2000" fill="hold"/>
                                        <p:tgtEl>
                                          <p:spTgt spid="9"/>
                                        </p:tgtEl>
                                        <p:attrNameLst>
                                          <p:attrName>ppt_x</p:attrName>
                                          <p:attrName>ppt_y</p:attrName>
                                        </p:attrNameLst>
                                      </p:cBhvr>
                                    </p:animMotion>
                                  </p:childTnLst>
                                </p:cTn>
                              </p:par>
                              <p:par>
                                <p:cTn id="11" presetID="42" presetClass="path" presetSubtype="0" repeatCount="indefinite" accel="50000" decel="50000" autoRev="1" fill="hold" grpId="0" nodeType="withEffect">
                                  <p:stCondLst>
                                    <p:cond delay="0"/>
                                  </p:stCondLst>
                                  <p:childTnLst>
                                    <p:animMotion origin="layout" path="M -1.875E-6 0 L 0.00977 0 " pathEditMode="relative" rAng="0" ptsTypes="AA">
                                      <p:cBhvr>
                                        <p:cTn id="12" dur="2000" fill="hold"/>
                                        <p:tgtEl>
                                          <p:spTgt spid="4"/>
                                        </p:tgtEl>
                                        <p:attrNameLst>
                                          <p:attrName>ppt_x</p:attrName>
                                          <p:attrName>ppt_y</p:attrName>
                                        </p:attrNameLst>
                                      </p:cBhvr>
                                      <p:rCtr x="482" y="0"/>
                                    </p:animMotion>
                                  </p:childTnLst>
                                </p:cTn>
                              </p:par>
                              <p:par>
                                <p:cTn id="13" presetID="42" presetClass="path" presetSubtype="0" repeatCount="indefinite" accel="50000" decel="50000" autoRev="1" fill="hold" grpId="0" nodeType="withEffect">
                                  <p:stCondLst>
                                    <p:cond delay="0"/>
                                  </p:stCondLst>
                                  <p:childTnLst>
                                    <p:animMotion origin="layout" path="M -1.45833E-6 4.44444E-6 L -1.45833E-6 0.0243 " pathEditMode="relative" rAng="0" ptsTypes="AA">
                                      <p:cBhvr>
                                        <p:cTn id="14" dur="3000" fill="hold"/>
                                        <p:tgtEl>
                                          <p:spTgt spid="6"/>
                                        </p:tgtEl>
                                        <p:attrNameLst>
                                          <p:attrName>ppt_x</p:attrName>
                                          <p:attrName>ppt_y</p:attrName>
                                        </p:attrNameLst>
                                      </p:cBhvr>
                                      <p:rCtr x="0" y="1204"/>
                                    </p:animMotion>
                                  </p:childTnLst>
                                </p:cTn>
                              </p:par>
                              <p:par>
                                <p:cTn id="15" presetID="42" presetClass="path" presetSubtype="0" repeatCount="indefinite" accel="50000" decel="50000" autoRev="1" fill="hold" grpId="0" nodeType="withEffect">
                                  <p:stCondLst>
                                    <p:cond delay="0"/>
                                  </p:stCondLst>
                                  <p:childTnLst>
                                    <p:animMotion origin="layout" path="M -3.95833E-6 2.22222E-6 L -3.95833E-6 0.02616 " pathEditMode="relative" rAng="0" ptsTypes="AA">
                                      <p:cBhvr>
                                        <p:cTn id="16" dur="2000" fill="hold"/>
                                        <p:tgtEl>
                                          <p:spTgt spid="3"/>
                                        </p:tgtEl>
                                        <p:attrNameLst>
                                          <p:attrName>ppt_x</p:attrName>
                                          <p:attrName>ppt_y</p:attrName>
                                        </p:attrNameLst>
                                      </p:cBhvr>
                                      <p:rCtr x="0" y="1296"/>
                                    </p:animMotion>
                                  </p:childTnLst>
                                </p:cTn>
                              </p:par>
                              <p:par>
                                <p:cTn id="17" presetID="0" presetClass="path" presetSubtype="0" repeatCount="indefinite" accel="50000" decel="50000" autoRev="1" fill="hold" grpId="0" nodeType="withEffect">
                                  <p:stCondLst>
                                    <p:cond delay="0"/>
                                  </p:stCondLst>
                                  <p:childTnLst>
                                    <p:animMotion origin="layout" path="M 0.00065 -0.00139 L 0.00065 -0.00139 C -0.00013 -0.00116 -0.00091 -0.00093 -0.00169 -0.00093 C -0.00247 -0.00093 -0.00325 -0.00116 -0.00404 -0.00139 L -0.00677 -0.00162 C -0.00807 -0.00162 -0.0151 -0.00208 -0.01771 -0.00023 C -0.0181 3.7037E-7 -0.01836 0.00069 -0.01862 0.00139 C -0.02083 0.00579 -0.02031 0.00463 -0.02174 0.00972 C -0.02187 0.01088 -0.02213 0.01204 -0.02213 0.01319 C -0.02226 0.01412 -0.02213 0.01505 -0.022 0.01574 C -0.02187 0.01667 -0.02161 0.01736 -0.02122 0.01806 C -0.02096 0.01875 -0.02044 0.01921 -0.02005 0.01944 C -0.01979 0.01991 -0.01953 0.02014 -0.01927 0.02014 C -0.01823 0.02083 -0.01549 0.02083 -0.0151 0.02106 C -0.01406 0.0206 -0.01302 0.0206 -0.01198 0.02014 C -0.01159 0.02014 -0.0112 0.01944 -0.01068 0.01921 C -0.0095 0.01852 -0.00833 0.01782 -0.00716 0.01713 C -0.00677 0.0169 -0.00351 0.01481 -0.00299 0.01435 C -0.0026 0.01389 -0.00208 0.01343 -0.00169 0.01296 C -0.00091 0.01204 -0.00039 0.01134 0.00026 0.01018 C 0.00065 0.00949 0.00091 0.0088 0.0013 0.00833 C 0.00169 0.00787 0.00208 0.00741 0.0026 0.00694 C 0.00287 0.00671 0.00326 0.00671 0.00365 0.00671 C 0.00573 0.00648 0.00781 0.00671 0.0099 0.00671 L 0.0099 0.00671 " pathEditMode="relative" ptsTypes="AAAAAAAAAAAAAAAAAAAAAAAAA">
                                      <p:cBhvr>
                                        <p:cTn id="18" dur="2000" fill="hold"/>
                                        <p:tgtEl>
                                          <p:spTgt spid="23"/>
                                        </p:tgtEl>
                                        <p:attrNameLst>
                                          <p:attrName>ppt_x</p:attrName>
                                          <p:attrName>ppt_y</p:attrName>
                                        </p:attrNameLst>
                                      </p:cBhvr>
                                    </p:animMotion>
                                  </p:childTnLst>
                                </p:cTn>
                              </p:par>
                              <p:par>
                                <p:cTn id="19" presetID="0" presetClass="path" presetSubtype="0" repeatCount="indefinite" accel="50000" decel="50000" autoRev="1" fill="hold" grpId="0" nodeType="withEffect">
                                  <p:stCondLst>
                                    <p:cond delay="0"/>
                                  </p:stCondLst>
                                  <p:childTnLst>
                                    <p:animMotion origin="layout" path="M -0.00026 0 L -0.00026 0 C -0.00351 0.00301 -0.0095 0.00903 -0.01341 0.01204 C -0.01549 0.01343 -0.01757 0.01505 -0.01979 0.0162 C -0.02317 0.01759 -0.02408 0.01829 -0.02747 0.01898 C -0.02916 0.01921 -0.03255 0.01968 -0.03255 0.01968 C -0.03346 0.01944 -0.0345 0.01921 -0.03541 0.01898 C -0.03606 0.01852 -0.0371 0.01667 -0.0375 0.0162 C -0.03789 0.01574 -0.03815 0.01551 -0.03854 0.01505 C -0.03867 0.01435 -0.03919 0.01366 -0.03906 0.01296 C -0.03893 0.00926 -0.03867 0.00694 -0.03737 0.00509 C -0.03724 0.00486 -0.03697 0.00463 -0.03684 0.0044 L -0.03684 0.0044 " pathEditMode="relative" ptsTypes="AAAAAAAAAAAAA">
                                      <p:cBhvr>
                                        <p:cTn id="20" dur="2000" fill="hold"/>
                                        <p:tgtEl>
                                          <p:spTgt spid="21"/>
                                        </p:tgtEl>
                                        <p:attrNameLst>
                                          <p:attrName>ppt_x</p:attrName>
                                          <p:attrName>ppt_y</p:attrName>
                                        </p:attrNameLst>
                                      </p:cBhvr>
                                    </p:animMotion>
                                  </p:childTnLst>
                                </p:cTn>
                              </p:par>
                              <p:par>
                                <p:cTn id="21" presetID="0" presetClass="path" presetSubtype="0" repeatCount="indefinite" accel="50000" decel="50000" autoRev="1" fill="hold" grpId="0" nodeType="withEffect">
                                  <p:stCondLst>
                                    <p:cond delay="0"/>
                                  </p:stCondLst>
                                  <p:childTnLst>
                                    <p:animMotion origin="layout" path="M -0.00039 -0.00024 L -0.00039 -0.00024 C -0.00104 -0.00047 -0.00182 -0.00047 -0.00234 -0.00093 C -0.00377 -0.00209 -0.00625 -0.00533 -0.00755 -0.00718 C -0.00846 -0.0088 -0.0095 -0.01019 -0.01015 -0.01204 C -0.01171 -0.01598 -0.01302 -0.02014 -0.01406 -0.02431 C -0.01458 -0.02616 -0.0151 -0.02824 -0.01562 -0.0301 C -0.01666 -0.03311 -0.01783 -0.03612 -0.01901 -0.03889 C -0.01966 -0.04028 -0.02044 -0.0419 -0.02135 -0.04306 C -0.02187 -0.04352 -0.02239 -0.04399 -0.02291 -0.04422 C -0.02604 -0.04399 -0.0276 -0.04491 -0.02994 -0.04167 C -0.03072 -0.04051 -0.03125 -0.03912 -0.0319 -0.03774 C -0.03216 -0.03658 -0.03242 -0.03519 -0.03268 -0.03403 C -0.03294 -0.03311 -0.03333 -0.03218 -0.03346 -0.03125 C -0.03372 -0.0301 -0.03372 -0.02917 -0.03385 -0.02801 C -0.03411 -0.02662 -0.0345 -0.025 -0.03489 -0.02362 C -0.03502 -0.02269 -0.03515 -0.02176 -0.03541 -0.02107 C -0.0358 -0.02014 -0.03645 -0.01922 -0.03697 -0.01829 C -0.03828 -0.01644 -0.03945 -0.01505 -0.04088 -0.01389 C -0.04101 -0.01366 -0.04127 -0.01366 -0.0414 -0.01343 C -0.04192 -0.01227 -0.04166 -0.0125 -0.04218 -0.0125 L -0.04205 -0.0125 " pathEditMode="relative" ptsTypes="AAAAAAAAAAAAAAAAAAAAAA">
                                      <p:cBhvr>
                                        <p:cTn id="22" dur="2000" fill="hold"/>
                                        <p:tgtEl>
                                          <p:spTgt spid="2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repeatCount="indefinite" accel="50000" decel="50000" autoRev="1" fill="hold" grpId="0" nodeType="clickEffect">
                                  <p:stCondLst>
                                    <p:cond delay="0"/>
                                  </p:stCondLst>
                                  <p:childTnLst>
                                    <p:animMotion origin="layout" path="M 0.00065 0.00093 L 0.00065 0.00093 C -0.00078 -4.44444E-6 -0.00221 -0.00069 -0.00352 -0.00162 C -0.00833 -0.00509 -0.00781 -0.00463 -0.01068 -0.0081 C -0.01107 -0.00925 -0.01146 -0.01018 -0.01172 -0.01134 C -0.01237 -0.01435 -0.0125 -0.01921 -0.01367 -0.02199 C -0.01432 -0.02338 -0.01849 -0.02939 -0.01966 -0.02916 L -0.02187 -0.02893 L -0.022 -0.02893 " pathEditMode="relative" ptsTypes="AAAAAAAAA">
                                      <p:cBhvr>
                                        <p:cTn id="26" dur="2000" fill="hold"/>
                                        <p:tgtEl>
                                          <p:spTgt spid="30"/>
                                        </p:tgtEl>
                                        <p:attrNameLst>
                                          <p:attrName>ppt_x</p:attrName>
                                          <p:attrName>ppt_y</p:attrName>
                                        </p:attrNameLst>
                                      </p:cBhvr>
                                    </p:animMotion>
                                  </p:childTnLst>
                                </p:cTn>
                              </p:par>
                              <p:par>
                                <p:cTn id="27" presetID="0" presetClass="path" presetSubtype="0" repeatCount="indefinite" accel="50000" decel="50000" autoRev="1" fill="hold" grpId="0" nodeType="withEffect">
                                  <p:stCondLst>
                                    <p:cond delay="0"/>
                                  </p:stCondLst>
                                  <p:childTnLst>
                                    <p:animMotion origin="layout" path="M -0.00065 -0.00047 L -0.00065 -0.00047 C -0.00208 -0.00024 -0.00365 -0.0007 -0.00495 0.00023 C -0.00703 0.00139 -0.00729 0.00671 -0.00768 0.00949 C -0.00755 0.01504 -0.0069 0.02014 -0.00846 0.02523 C -0.00898 0.02685 -0.01094 0.02754 -0.01185 0.02801 C -0.01367 0.02639 -0.01315 0.02731 -0.01367 0.02615 L -0.01367 0.02615 " pathEditMode="relative" ptsTypes="AAAAAAAA">
                                      <p:cBhvr>
                                        <p:cTn id="28" dur="20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1" grpId="0" animBg="1"/>
      <p:bldP spid="17" grpId="0" animBg="1"/>
      <p:bldP spid="21" grpId="0" animBg="1"/>
      <p:bldP spid="23" grpId="0" animBg="1"/>
      <p:bldP spid="27"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3D2112D-288C-0708-8C30-C2AB057D8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24" y="607315"/>
            <a:ext cx="6745591" cy="5643370"/>
          </a:xfrm>
          <a:prstGeom prst="rect">
            <a:avLst/>
          </a:prstGeom>
        </p:spPr>
      </p:pic>
      <p:sp>
        <p:nvSpPr>
          <p:cNvPr id="8" name="Google Shape;628;p60">
            <a:extLst>
              <a:ext uri="{FF2B5EF4-FFF2-40B4-BE49-F238E27FC236}">
                <a16:creationId xmlns:a16="http://schemas.microsoft.com/office/drawing/2014/main" id="{EA059E30-540F-CF7A-8631-FC6D2396A2E3}"/>
              </a:ext>
            </a:extLst>
          </p:cNvPr>
          <p:cNvSpPr txBox="1">
            <a:spLocks/>
          </p:cNvSpPr>
          <p:nvPr/>
        </p:nvSpPr>
        <p:spPr>
          <a:xfrm>
            <a:off x="720000" y="3574760"/>
            <a:ext cx="419744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latin typeface="Bahnschrift" panose="020B0502040204020203" pitchFamily="34" charset="0"/>
              </a:rPr>
              <a:t>Different cameras would be differently priced, depending on the angle and view that the cameras offer, therefore add an extra revenue stream for Al Hilal club.</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10" name="Graphic 9">
            <a:extLst>
              <a:ext uri="{FF2B5EF4-FFF2-40B4-BE49-F238E27FC236}">
                <a16:creationId xmlns:a16="http://schemas.microsoft.com/office/drawing/2014/main" id="{DC0EF4E6-A130-DD14-DEAD-772FD5C41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6344" y="2084833"/>
            <a:ext cx="373888" cy="335280"/>
          </a:xfrm>
          <a:prstGeom prst="rect">
            <a:avLst/>
          </a:prstGeom>
        </p:spPr>
      </p:pic>
      <p:pic>
        <p:nvPicPr>
          <p:cNvPr id="12" name="Graphic 11">
            <a:extLst>
              <a:ext uri="{FF2B5EF4-FFF2-40B4-BE49-F238E27FC236}">
                <a16:creationId xmlns:a16="http://schemas.microsoft.com/office/drawing/2014/main" id="{27A4E9BF-C9B3-EADA-54FB-C9C487AC8A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9744780" y="4809416"/>
            <a:ext cx="373888" cy="335280"/>
          </a:xfrm>
          <a:prstGeom prst="rect">
            <a:avLst/>
          </a:prstGeom>
        </p:spPr>
      </p:pic>
      <p:pic>
        <p:nvPicPr>
          <p:cNvPr id="13" name="Graphic 12">
            <a:extLst>
              <a:ext uri="{FF2B5EF4-FFF2-40B4-BE49-F238E27FC236}">
                <a16:creationId xmlns:a16="http://schemas.microsoft.com/office/drawing/2014/main" id="{72C6D7B4-2633-61CD-69EA-7A5522EDEF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6609750" y="4474808"/>
            <a:ext cx="373888" cy="335280"/>
          </a:xfrm>
          <a:prstGeom prst="rect">
            <a:avLst/>
          </a:prstGeom>
        </p:spPr>
      </p:pic>
      <p:pic>
        <p:nvPicPr>
          <p:cNvPr id="14" name="Graphic 13">
            <a:extLst>
              <a:ext uri="{FF2B5EF4-FFF2-40B4-BE49-F238E27FC236}">
                <a16:creationId xmlns:a16="http://schemas.microsoft.com/office/drawing/2014/main" id="{32389A8D-60A3-FF23-7E13-41DF056D2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77390" y="2065529"/>
            <a:ext cx="373888" cy="335280"/>
          </a:xfrm>
          <a:prstGeom prst="rect">
            <a:avLst/>
          </a:prstGeom>
        </p:spPr>
      </p:pic>
      <p:pic>
        <p:nvPicPr>
          <p:cNvPr id="4" name="Graphic 3">
            <a:extLst>
              <a:ext uri="{FF2B5EF4-FFF2-40B4-BE49-F238E27FC236}">
                <a16:creationId xmlns:a16="http://schemas.microsoft.com/office/drawing/2014/main" id="{E463BD76-73B2-7BA0-400E-B6DB850B76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2905" y="1632967"/>
            <a:ext cx="318964" cy="451866"/>
          </a:xfrm>
          <a:prstGeom prst="rect">
            <a:avLst/>
          </a:prstGeom>
        </p:spPr>
      </p:pic>
      <p:pic>
        <p:nvPicPr>
          <p:cNvPr id="6" name="Graphic 5">
            <a:extLst>
              <a:ext uri="{FF2B5EF4-FFF2-40B4-BE49-F238E27FC236}">
                <a16:creationId xmlns:a16="http://schemas.microsoft.com/office/drawing/2014/main" id="{B9AC0428-93FD-CC1F-1C30-2564DC9564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5445" y="4232402"/>
            <a:ext cx="341110" cy="483240"/>
          </a:xfrm>
          <a:prstGeom prst="rect">
            <a:avLst/>
          </a:prstGeom>
        </p:spPr>
      </p:pic>
      <p:pic>
        <p:nvPicPr>
          <p:cNvPr id="7" name="Graphic 6">
            <a:extLst>
              <a:ext uri="{FF2B5EF4-FFF2-40B4-BE49-F238E27FC236}">
                <a16:creationId xmlns:a16="http://schemas.microsoft.com/office/drawing/2014/main" id="{5124021E-D7E7-0E98-EB3B-90549105A8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7249" y="4232402"/>
            <a:ext cx="341110" cy="483240"/>
          </a:xfrm>
          <a:prstGeom prst="rect">
            <a:avLst/>
          </a:prstGeom>
        </p:spPr>
      </p:pic>
      <p:pic>
        <p:nvPicPr>
          <p:cNvPr id="9" name="Graphic 8">
            <a:extLst>
              <a:ext uri="{FF2B5EF4-FFF2-40B4-BE49-F238E27FC236}">
                <a16:creationId xmlns:a16="http://schemas.microsoft.com/office/drawing/2014/main" id="{8C2DCC01-01A9-9AD0-9DBE-B4D3B27797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14107" y="4844145"/>
            <a:ext cx="341110" cy="483240"/>
          </a:xfrm>
          <a:prstGeom prst="rect">
            <a:avLst/>
          </a:prstGeom>
        </p:spPr>
      </p:pic>
      <p:pic>
        <p:nvPicPr>
          <p:cNvPr id="11" name="Graphic 10">
            <a:extLst>
              <a:ext uri="{FF2B5EF4-FFF2-40B4-BE49-F238E27FC236}">
                <a16:creationId xmlns:a16="http://schemas.microsoft.com/office/drawing/2014/main" id="{47CC68FA-D14A-35D2-B993-22454C4AE9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2974" y="5031732"/>
            <a:ext cx="341110" cy="483240"/>
          </a:xfrm>
          <a:prstGeom prst="rect">
            <a:avLst/>
          </a:prstGeom>
        </p:spPr>
      </p:pic>
      <p:pic>
        <p:nvPicPr>
          <p:cNvPr id="15" name="Graphic 14">
            <a:extLst>
              <a:ext uri="{FF2B5EF4-FFF2-40B4-BE49-F238E27FC236}">
                <a16:creationId xmlns:a16="http://schemas.microsoft.com/office/drawing/2014/main" id="{2C2F5D65-3451-BD7F-CFA9-F8F426892F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1864" y="5085765"/>
            <a:ext cx="341110" cy="483240"/>
          </a:xfrm>
          <a:prstGeom prst="rect">
            <a:avLst/>
          </a:prstGeom>
        </p:spPr>
      </p:pic>
      <p:pic>
        <p:nvPicPr>
          <p:cNvPr id="16" name="Graphic 15">
            <a:extLst>
              <a:ext uri="{FF2B5EF4-FFF2-40B4-BE49-F238E27FC236}">
                <a16:creationId xmlns:a16="http://schemas.microsoft.com/office/drawing/2014/main" id="{351288AE-95A1-4A5C-A0C1-DF6407B909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5497" y="1936873"/>
            <a:ext cx="341110" cy="483240"/>
          </a:xfrm>
          <a:prstGeom prst="rect">
            <a:avLst/>
          </a:prstGeom>
        </p:spPr>
      </p:pic>
      <p:sp>
        <p:nvSpPr>
          <p:cNvPr id="3" name="Oval 2">
            <a:extLst>
              <a:ext uri="{FF2B5EF4-FFF2-40B4-BE49-F238E27FC236}">
                <a16:creationId xmlns:a16="http://schemas.microsoft.com/office/drawing/2014/main" id="{9D7B7965-D8E4-E17E-4D43-1033A2AA4B4B}"/>
              </a:ext>
            </a:extLst>
          </p:cNvPr>
          <p:cNvSpPr/>
          <p:nvPr/>
        </p:nvSpPr>
        <p:spPr>
          <a:xfrm>
            <a:off x="7856551" y="3811703"/>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4567F1C-08F0-81B7-7CA2-9E5984C12BA4}"/>
              </a:ext>
            </a:extLst>
          </p:cNvPr>
          <p:cNvSpPr/>
          <p:nvPr/>
        </p:nvSpPr>
        <p:spPr>
          <a:xfrm>
            <a:off x="7992282" y="340614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62FE2-4502-CE2D-E163-D23C4EC0E99A}"/>
              </a:ext>
            </a:extLst>
          </p:cNvPr>
          <p:cNvSpPr/>
          <p:nvPr/>
        </p:nvSpPr>
        <p:spPr>
          <a:xfrm>
            <a:off x="7761301" y="310134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851A745-3FF3-82ED-BF12-EF18C15FF418}"/>
              </a:ext>
            </a:extLst>
          </p:cNvPr>
          <p:cNvSpPr/>
          <p:nvPr/>
        </p:nvSpPr>
        <p:spPr>
          <a:xfrm>
            <a:off x="7356489" y="340613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13FDFB3-29DB-4A17-9F8C-409F08CA9440}"/>
              </a:ext>
            </a:extLst>
          </p:cNvPr>
          <p:cNvSpPr/>
          <p:nvPr/>
        </p:nvSpPr>
        <p:spPr>
          <a:xfrm>
            <a:off x="8443803" y="29467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E65A42F-A85D-98ED-36D1-95F13B056A84}"/>
              </a:ext>
            </a:extLst>
          </p:cNvPr>
          <p:cNvSpPr/>
          <p:nvPr/>
        </p:nvSpPr>
        <p:spPr>
          <a:xfrm>
            <a:off x="8420943" y="3383279"/>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A0DE60-9AF0-589D-DF6D-37085662BB2D}"/>
              </a:ext>
            </a:extLst>
          </p:cNvPr>
          <p:cNvSpPr/>
          <p:nvPr/>
        </p:nvSpPr>
        <p:spPr>
          <a:xfrm>
            <a:off x="8336646" y="3937360"/>
            <a:ext cx="45719"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C0C9C0-75A9-E389-A7D3-6D2552793EE8}"/>
              </a:ext>
            </a:extLst>
          </p:cNvPr>
          <p:cNvSpPr/>
          <p:nvPr/>
        </p:nvSpPr>
        <p:spPr>
          <a:xfrm>
            <a:off x="8925768" y="3406138"/>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B57240-96CD-41C4-7E3A-BB3B1AA0A1DB}"/>
              </a:ext>
            </a:extLst>
          </p:cNvPr>
          <p:cNvSpPr/>
          <p:nvPr/>
        </p:nvSpPr>
        <p:spPr>
          <a:xfrm>
            <a:off x="8898035" y="2923900"/>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2A44FB-4677-6161-7261-E3D40F338130}"/>
              </a:ext>
            </a:extLst>
          </p:cNvPr>
          <p:cNvSpPr/>
          <p:nvPr/>
        </p:nvSpPr>
        <p:spPr>
          <a:xfrm>
            <a:off x="8926499" y="4013453"/>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E4C860-6050-FC4E-B318-436375B7C871}"/>
              </a:ext>
            </a:extLst>
          </p:cNvPr>
          <p:cNvSpPr/>
          <p:nvPr/>
        </p:nvSpPr>
        <p:spPr>
          <a:xfrm>
            <a:off x="9276543" y="3755124"/>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30279E-B989-35A8-2829-22447D26B66C}"/>
              </a:ext>
            </a:extLst>
          </p:cNvPr>
          <p:cNvSpPr/>
          <p:nvPr/>
        </p:nvSpPr>
        <p:spPr>
          <a:xfrm>
            <a:off x="9277164" y="3124199"/>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E0D15-7019-A2F7-BF45-C8092C174694}"/>
              </a:ext>
            </a:extLst>
          </p:cNvPr>
          <p:cNvSpPr/>
          <p:nvPr/>
        </p:nvSpPr>
        <p:spPr>
          <a:xfrm>
            <a:off x="9718365" y="3406137"/>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5FD506E-9B5E-5A11-9AFF-E16FFAF4B8E3}"/>
              </a:ext>
            </a:extLst>
          </p:cNvPr>
          <p:cNvSpPr/>
          <p:nvPr/>
        </p:nvSpPr>
        <p:spPr>
          <a:xfrm>
            <a:off x="9285562" y="3406137"/>
            <a:ext cx="45719" cy="4571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255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0039 -0.00023 L 0.00039 -0.00023 C 0.00169 -0.00856 0.00091 -0.00462 0.00286 -0.01365 C 0.00299 -0.01412 0.00338 -0.0162 0.00364 -0.01666 C 0.00377 -0.01712 0.00416 -0.01759 0.00442 -0.01805 C 0.00455 -0.01875 0.00455 -0.01921 0.00481 -0.01967 C 0.00494 -0.02013 0.00521 -0.0199 0.00534 -0.02013 C 0.0056 -0.0206 0.0056 -0.02106 0.00573 -0.02152 C 0.00599 -0.02222 0.00638 -0.02268 0.00677 -0.02337 C 0.00716 -0.02407 0.00716 -0.02476 0.00755 -0.02569 C 0.00859 -0.02916 0.00716 -0.02384 0.00833 -0.028 C 0.00755 -0.03125 0.00833 -0.02893 0.0069 -0.03032 C 0.00651 -0.03055 0.00573 -0.03171 0.00573 -0.03171 C 0.0056 -0.03194 0.00547 -0.03217 0.00534 -0.03263 C 0.00521 -0.03333 0.00521 -0.03402 0.00521 -0.03472 C 0.00508 -0.03518 0.00508 -0.03564 0.00494 -0.03611 L 0.00521 -0.0405 L 0.00521 -0.0405 " pathEditMode="relative" ptsTypes="AAAAAAAAAAAAAAAAAA">
                                      <p:cBhvr>
                                        <p:cTn id="6" dur="3000" fill="hold"/>
                                        <p:tgtEl>
                                          <p:spTgt spid="22"/>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00039 0.00162 L 0.00039 0.00162 C 0.00169 0.00092 0.00456 0.00023 0.00612 -0.00093 C 0.00651 -0.00116 0.00677 -0.00162 0.00716 -0.00185 C 0.00755 -0.00232 0.00807 -0.00255 0.00846 -0.00301 C 0.00885 -0.00324 0.00924 -0.00394 0.00963 -0.00417 C 0.0112 -0.00579 0.01107 -0.00556 0.01263 -0.00625 C 0.01406 -0.00787 0.01523 -0.00926 0.01693 -0.01042 C 0.01888 -0.01181 0.01797 -0.01111 0.01966 -0.01204 C 0.02057 -0.01158 0.02148 -0.01134 0.02239 -0.01042 C 0.02461 -0.00787 0.02357 -0.00834 0.02409 -0.00556 C 0.02422 -0.00486 0.02448 -0.00417 0.02474 -0.00371 C 0.02448 -0.00278 0.02435 -0.00162 0.02396 -0.00093 C 0.02252 0.00116 0.02135 0.00116 0.01979 0.00185 C 0.01627 0.00347 0.02083 0.00231 0.01315 0.00301 C 0.01237 0.00301 0.01159 0.00301 0.01081 0.00324 C 0.01041 0.00324 0.01002 0.0037 0.00963 0.0037 C 0.00573 0.0037 0.00182 0.00185 0.00039 0.00162 Z " pathEditMode="relative" ptsTypes="AAAAAAAAAAAAAAAAAA">
                                      <p:cBhvr>
                                        <p:cTn id="8" dur="3000" fill="hold"/>
                                        <p:tgtEl>
                                          <p:spTgt spid="21"/>
                                        </p:tgtEl>
                                        <p:attrNameLst>
                                          <p:attrName>ppt_x</p:attrName>
                                          <p:attrName>ppt_y</p:attrName>
                                        </p:attrNameLst>
                                      </p:cBhvr>
                                    </p:animMotion>
                                  </p:childTnLst>
                                </p:cTn>
                              </p:par>
                              <p:par>
                                <p:cTn id="9" presetID="0" presetClass="path" presetSubtype="0" repeatCount="indefinite" accel="50000" decel="50000" autoRev="1" fill="hold" grpId="0" nodeType="withEffect">
                                  <p:stCondLst>
                                    <p:cond delay="0"/>
                                  </p:stCondLst>
                                  <p:childTnLst>
                                    <p:animMotion origin="layout" path="M 0.00052 0.00185 L 0.00052 0.00185 C 0.00156 0.00255 0.00261 0.00324 0.00365 0.00417 C 0.00417 0.00463 0.00469 0.00532 0.00534 0.00602 C 0.01315 0.01227 0.00404 0.00417 0.00938 0.00903 C 0.01133 0.0125 0.00964 0.00903 0.01159 0.01505 C 0.01185 0.01574 0.01224 0.01667 0.0125 0.01736 C 0.01354 0.01968 0.01419 0.02083 0.0155 0.02269 C 0.01602 0.02338 0.01667 0.02407 0.01719 0.02477 C 0.01771 0.02523 0.01823 0.02523 0.01862 0.02546 C 0.02083 0.02523 0.02305 0.02546 0.02526 0.025 C 0.02656 0.025 0.02787 0.02431 0.02917 0.02407 C 0.03386 0.02292 0.0306 0.02384 0.03333 0.02292 C 0.03568 0.02454 0.03346 0.02292 0.03672 0.02755 C 0.03763 0.0287 0.03932 0.03079 0.03932 0.03079 C 0.03906 0.03009 0.03893 0.02963 0.0388 0.02917 C 0.03854 0.02894 0.03815 0.02824 0.03815 0.02824 L 0.04857 0.00486 " pathEditMode="relative" ptsTypes="AAAAAAAAAAAAAAAAAA">
                                      <p:cBhvr>
                                        <p:cTn id="10" dur="2000" fill="hold"/>
                                        <p:tgtEl>
                                          <p:spTgt spid="20"/>
                                        </p:tgtEl>
                                        <p:attrNameLst>
                                          <p:attrName>ppt_x</p:attrName>
                                          <p:attrName>ppt_y</p:attrName>
                                        </p:attrNameLst>
                                      </p:cBhvr>
                                    </p:animMotion>
                                  </p:childTnLst>
                                </p:cTn>
                              </p:par>
                              <p:par>
                                <p:cTn id="11" presetID="42" presetClass="path" presetSubtype="0" repeatCount="indefinite" accel="50000" decel="50000" autoRev="1" fill="hold" grpId="0" nodeType="withEffect">
                                  <p:stCondLst>
                                    <p:cond delay="0"/>
                                  </p:stCondLst>
                                  <p:childTnLst>
                                    <p:animMotion origin="layout" path="M -1.875E-6 0 L 0.00977 0 " pathEditMode="relative" rAng="0" ptsTypes="AA">
                                      <p:cBhvr>
                                        <p:cTn id="12" dur="2000" fill="hold"/>
                                        <p:tgtEl>
                                          <p:spTgt spid="17"/>
                                        </p:tgtEl>
                                        <p:attrNameLst>
                                          <p:attrName>ppt_x</p:attrName>
                                          <p:attrName>ppt_y</p:attrName>
                                        </p:attrNameLst>
                                      </p:cBhvr>
                                      <p:rCtr x="482" y="0"/>
                                    </p:animMotion>
                                  </p:childTnLst>
                                </p:cTn>
                              </p:par>
                              <p:par>
                                <p:cTn id="13" presetID="42" presetClass="path" presetSubtype="0" repeatCount="indefinite" accel="50000" decel="50000" autoRev="1" fill="hold" grpId="0" nodeType="withEffect">
                                  <p:stCondLst>
                                    <p:cond delay="0"/>
                                  </p:stCondLst>
                                  <p:childTnLst>
                                    <p:animMotion origin="layout" path="M -1.45833E-6 4.44444E-6 L -1.45833E-6 0.0243 " pathEditMode="relative" rAng="0" ptsTypes="AA">
                                      <p:cBhvr>
                                        <p:cTn id="14" dur="3000" fill="hold"/>
                                        <p:tgtEl>
                                          <p:spTgt spid="18"/>
                                        </p:tgtEl>
                                        <p:attrNameLst>
                                          <p:attrName>ppt_x</p:attrName>
                                          <p:attrName>ppt_y</p:attrName>
                                        </p:attrNameLst>
                                      </p:cBhvr>
                                      <p:rCtr x="0" y="1204"/>
                                    </p:animMotion>
                                  </p:childTnLst>
                                </p:cTn>
                              </p:par>
                              <p:par>
                                <p:cTn id="15" presetID="42" presetClass="path" presetSubtype="0" repeatCount="indefinite" accel="50000" decel="50000" autoRev="1" fill="hold" grpId="0" nodeType="withEffect">
                                  <p:stCondLst>
                                    <p:cond delay="0"/>
                                  </p:stCondLst>
                                  <p:childTnLst>
                                    <p:animMotion origin="layout" path="M -3.95833E-6 2.22222E-6 L -3.95833E-6 0.02616 " pathEditMode="relative" rAng="0" ptsTypes="AA">
                                      <p:cBhvr>
                                        <p:cTn id="16" dur="2000" fill="hold"/>
                                        <p:tgtEl>
                                          <p:spTgt spid="3"/>
                                        </p:tgtEl>
                                        <p:attrNameLst>
                                          <p:attrName>ppt_x</p:attrName>
                                          <p:attrName>ppt_y</p:attrName>
                                        </p:attrNameLst>
                                      </p:cBhvr>
                                      <p:rCtr x="0" y="1296"/>
                                    </p:animMotion>
                                  </p:childTnLst>
                                </p:cTn>
                              </p:par>
                              <p:par>
                                <p:cTn id="17" presetID="0" presetClass="path" presetSubtype="0" repeatCount="indefinite" accel="50000" decel="50000" autoRev="1" fill="hold" grpId="0" nodeType="withEffect">
                                  <p:stCondLst>
                                    <p:cond delay="0"/>
                                  </p:stCondLst>
                                  <p:childTnLst>
                                    <p:animMotion origin="layout" path="M 0.00065 -0.00139 L 0.00065 -0.00139 C -0.00013 -0.00116 -0.00091 -0.00093 -0.00169 -0.00093 C -0.00247 -0.00093 -0.00325 -0.00116 -0.00404 -0.00139 L -0.00677 -0.00162 C -0.00807 -0.00162 -0.0151 -0.00208 -0.01771 -0.00023 C -0.0181 3.7037E-7 -0.01836 0.00069 -0.01862 0.00139 C -0.02083 0.00579 -0.02031 0.00463 -0.02174 0.00972 C -0.02187 0.01088 -0.02213 0.01204 -0.02213 0.01319 C -0.02226 0.01412 -0.02213 0.01505 -0.022 0.01574 C -0.02187 0.01667 -0.02161 0.01736 -0.02122 0.01806 C -0.02096 0.01875 -0.02044 0.01921 -0.02005 0.01944 C -0.01979 0.01991 -0.01953 0.02014 -0.01927 0.02014 C -0.01823 0.02083 -0.01549 0.02083 -0.0151 0.02106 C -0.01406 0.0206 -0.01302 0.0206 -0.01198 0.02014 C -0.01159 0.02014 -0.0112 0.01944 -0.01068 0.01921 C -0.0095 0.01852 -0.00833 0.01782 -0.00716 0.01713 C -0.00677 0.0169 -0.00351 0.01481 -0.00299 0.01435 C -0.0026 0.01389 -0.00208 0.01343 -0.00169 0.01296 C -0.00091 0.01204 -0.00039 0.01134 0.00026 0.01018 C 0.00065 0.00949 0.00091 0.0088 0.0013 0.00833 C 0.00169 0.00787 0.00208 0.00741 0.0026 0.00694 C 0.00287 0.00671 0.00326 0.00671 0.00365 0.00671 C 0.00573 0.00648 0.00781 0.00671 0.0099 0.00671 L 0.0099 0.00671 " pathEditMode="relative" ptsTypes="AAAAAAAAAAAAAAAAAAAAAAAAA">
                                      <p:cBhvr>
                                        <p:cTn id="18" dur="2000" fill="hold"/>
                                        <p:tgtEl>
                                          <p:spTgt spid="24"/>
                                        </p:tgtEl>
                                        <p:attrNameLst>
                                          <p:attrName>ppt_x</p:attrName>
                                          <p:attrName>ppt_y</p:attrName>
                                        </p:attrNameLst>
                                      </p:cBhvr>
                                    </p:animMotion>
                                  </p:childTnLst>
                                </p:cTn>
                              </p:par>
                              <p:par>
                                <p:cTn id="19" presetID="0" presetClass="path" presetSubtype="0" repeatCount="indefinite" accel="50000" decel="50000" autoRev="1" fill="hold" grpId="0" nodeType="withEffect">
                                  <p:stCondLst>
                                    <p:cond delay="0"/>
                                  </p:stCondLst>
                                  <p:childTnLst>
                                    <p:animMotion origin="layout" path="M -0.00026 0 L -0.00026 0 C -0.00351 0.00301 -0.0095 0.00903 -0.01341 0.01204 C -0.01549 0.01343 -0.01757 0.01505 -0.01979 0.0162 C -0.02317 0.01759 -0.02408 0.01829 -0.02747 0.01898 C -0.02916 0.01921 -0.03255 0.01968 -0.03255 0.01968 C -0.03346 0.01944 -0.0345 0.01921 -0.03541 0.01898 C -0.03606 0.01852 -0.0371 0.01667 -0.0375 0.0162 C -0.03789 0.01574 -0.03815 0.01551 -0.03854 0.01505 C -0.03867 0.01435 -0.03919 0.01366 -0.03906 0.01296 C -0.03893 0.00926 -0.03867 0.00694 -0.03737 0.00509 C -0.03724 0.00486 -0.03697 0.00463 -0.03684 0.0044 L -0.03684 0.0044 " pathEditMode="relative" ptsTypes="AAAAAAAAAAAAA">
                                      <p:cBhvr>
                                        <p:cTn id="20" dur="2000" fill="hold"/>
                                        <p:tgtEl>
                                          <p:spTgt spid="23"/>
                                        </p:tgtEl>
                                        <p:attrNameLst>
                                          <p:attrName>ppt_x</p:attrName>
                                          <p:attrName>ppt_y</p:attrName>
                                        </p:attrNameLst>
                                      </p:cBhvr>
                                    </p:animMotion>
                                  </p:childTnLst>
                                </p:cTn>
                              </p:par>
                              <p:par>
                                <p:cTn id="21" presetID="0" presetClass="path" presetSubtype="0" repeatCount="indefinite" accel="50000" decel="50000" autoRev="1" fill="hold" grpId="0" nodeType="withEffect">
                                  <p:stCondLst>
                                    <p:cond delay="0"/>
                                  </p:stCondLst>
                                  <p:childTnLst>
                                    <p:animMotion origin="layout" path="M -0.00039 -0.00024 L -0.00039 -0.00024 C -0.00104 -0.00047 -0.00182 -0.00047 -0.00234 -0.00093 C -0.00377 -0.00209 -0.00625 -0.00533 -0.00755 -0.00718 C -0.00846 -0.0088 -0.0095 -0.01019 -0.01015 -0.01204 C -0.01171 -0.01598 -0.01302 -0.02014 -0.01406 -0.02431 C -0.01458 -0.02616 -0.0151 -0.02824 -0.01562 -0.0301 C -0.01666 -0.03311 -0.01783 -0.03612 -0.01901 -0.03889 C -0.01966 -0.04028 -0.02044 -0.0419 -0.02135 -0.04306 C -0.02187 -0.04352 -0.02239 -0.04399 -0.02291 -0.04422 C -0.02604 -0.04399 -0.0276 -0.04491 -0.02994 -0.04167 C -0.03072 -0.04051 -0.03125 -0.03912 -0.0319 -0.03774 C -0.03216 -0.03658 -0.03242 -0.03519 -0.03268 -0.03403 C -0.03294 -0.03311 -0.03333 -0.03218 -0.03346 -0.03125 C -0.03372 -0.0301 -0.03372 -0.02917 -0.03385 -0.02801 C -0.03411 -0.02662 -0.0345 -0.025 -0.03489 -0.02362 C -0.03502 -0.02269 -0.03515 -0.02176 -0.03541 -0.02107 C -0.0358 -0.02014 -0.03645 -0.01922 -0.03697 -0.01829 C -0.03828 -0.01644 -0.03945 -0.01505 -0.04088 -0.01389 C -0.04101 -0.01366 -0.04127 -0.01366 -0.0414 -0.01343 C -0.04192 -0.01227 -0.04166 -0.0125 -0.04218 -0.0125 L -0.04205 -0.0125 " pathEditMode="relative" ptsTypes="AAAAAAAAAAAAAAAAAAAAAA">
                                      <p:cBhvr>
                                        <p:cTn id="22" dur="2000" fill="hold"/>
                                        <p:tgtEl>
                                          <p:spTgt spid="2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repeatCount="indefinite" accel="50000" decel="50000" autoRev="1" fill="hold" grpId="0" nodeType="clickEffect">
                                  <p:stCondLst>
                                    <p:cond delay="0"/>
                                  </p:stCondLst>
                                  <p:childTnLst>
                                    <p:animMotion origin="layout" path="M 0.00065 0.00093 L 0.00065 0.00093 C -0.00078 -4.44444E-6 -0.00221 -0.00069 -0.00352 -0.00162 C -0.00833 -0.00509 -0.00781 -0.00463 -0.01068 -0.0081 C -0.01107 -0.00925 -0.01146 -0.01018 -0.01172 -0.01134 C -0.01237 -0.01435 -0.0125 -0.01921 -0.01367 -0.02199 C -0.01432 -0.02338 -0.01849 -0.02939 -0.01966 -0.02916 L -0.02187 -0.02893 L -0.022 -0.02893 " pathEditMode="relative" ptsTypes="AAAAAAAAA">
                                      <p:cBhvr>
                                        <p:cTn id="26" dur="2000" fill="hold"/>
                                        <p:tgtEl>
                                          <p:spTgt spid="26"/>
                                        </p:tgtEl>
                                        <p:attrNameLst>
                                          <p:attrName>ppt_x</p:attrName>
                                          <p:attrName>ppt_y</p:attrName>
                                        </p:attrNameLst>
                                      </p:cBhvr>
                                    </p:animMotion>
                                  </p:childTnLst>
                                </p:cTn>
                              </p:par>
                              <p:par>
                                <p:cTn id="27" presetID="0" presetClass="path" presetSubtype="0" repeatCount="indefinite" accel="50000" decel="50000" autoRev="1" fill="hold" grpId="0" nodeType="withEffect">
                                  <p:stCondLst>
                                    <p:cond delay="0"/>
                                  </p:stCondLst>
                                  <p:childTnLst>
                                    <p:animMotion origin="layout" path="M -0.00065 -0.00047 L -0.00065 -0.00047 C -0.00208 -0.00024 -0.00365 -0.0007 -0.00495 0.00023 C -0.00703 0.00139 -0.00729 0.00671 -0.00768 0.00949 C -0.00755 0.01504 -0.0069 0.02014 -0.00846 0.02523 C -0.00898 0.02685 -0.01094 0.02754 -0.01185 0.02801 C -0.01367 0.02639 -0.01315 0.02731 -0.01367 0.02615 L -0.01367 0.02615 " pathEditMode="relative" ptsTypes="AAAAAAAA">
                                      <p:cBhvr>
                                        <p:cTn id="28"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4637443" y="2890275"/>
            <a:ext cx="291711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Finally</a:t>
            </a:r>
          </a:p>
        </p:txBody>
      </p:sp>
      <p:sp>
        <p:nvSpPr>
          <p:cNvPr id="4" name="Google Shape;1126;p86">
            <a:extLst>
              <a:ext uri="{FF2B5EF4-FFF2-40B4-BE49-F238E27FC236}">
                <a16:creationId xmlns:a16="http://schemas.microsoft.com/office/drawing/2014/main" id="{DD4FD6C8-171D-8CE7-FEE6-D2BC3A29703C}"/>
              </a:ext>
            </a:extLst>
          </p:cNvPr>
          <p:cNvSpPr txBox="1">
            <a:spLocks/>
          </p:cNvSpPr>
          <p:nvPr/>
        </p:nvSpPr>
        <p:spPr>
          <a:xfrm>
            <a:off x="-8950779"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Our Last Proposal</a:t>
            </a:r>
          </a:p>
        </p:txBody>
      </p:sp>
    </p:spTree>
    <p:extLst>
      <p:ext uri="{BB962C8B-B14F-4D97-AF65-F5344CB8AC3E}">
        <p14:creationId xmlns:p14="http://schemas.microsoft.com/office/powerpoint/2010/main" val="276756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215265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Our Last Proposal</a:t>
            </a:r>
          </a:p>
        </p:txBody>
      </p:sp>
      <p:sp>
        <p:nvSpPr>
          <p:cNvPr id="4" name="Google Shape;1126;p86">
            <a:extLst>
              <a:ext uri="{FF2B5EF4-FFF2-40B4-BE49-F238E27FC236}">
                <a16:creationId xmlns:a16="http://schemas.microsoft.com/office/drawing/2014/main" id="{EABF4295-DC50-7697-7E67-8DEA81B61164}"/>
              </a:ext>
            </a:extLst>
          </p:cNvPr>
          <p:cNvSpPr txBox="1">
            <a:spLocks/>
          </p:cNvSpPr>
          <p:nvPr/>
        </p:nvSpPr>
        <p:spPr>
          <a:xfrm>
            <a:off x="13578243" y="2890275"/>
            <a:ext cx="291711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Finally</a:t>
            </a:r>
          </a:p>
        </p:txBody>
      </p:sp>
      <p:sp>
        <p:nvSpPr>
          <p:cNvPr id="5" name="Google Shape;1126;p86">
            <a:extLst>
              <a:ext uri="{FF2B5EF4-FFF2-40B4-BE49-F238E27FC236}">
                <a16:creationId xmlns:a16="http://schemas.microsoft.com/office/drawing/2014/main" id="{94FE8EFB-18D2-4469-731A-BD2A3E2026FE}"/>
              </a:ext>
            </a:extLst>
          </p:cNvPr>
          <p:cNvSpPr txBox="1">
            <a:spLocks/>
          </p:cNvSpPr>
          <p:nvPr/>
        </p:nvSpPr>
        <p:spPr>
          <a:xfrm>
            <a:off x="-8130722" y="30426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Biggest One</a:t>
            </a:r>
          </a:p>
        </p:txBody>
      </p:sp>
    </p:spTree>
    <p:extLst>
      <p:ext uri="{BB962C8B-B14F-4D97-AF65-F5344CB8AC3E}">
        <p14:creationId xmlns:p14="http://schemas.microsoft.com/office/powerpoint/2010/main" val="2691711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215265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Biggest One</a:t>
            </a:r>
          </a:p>
        </p:txBody>
      </p:sp>
      <p:pic>
        <p:nvPicPr>
          <p:cNvPr id="4" name="Graphic 3">
            <a:extLst>
              <a:ext uri="{FF2B5EF4-FFF2-40B4-BE49-F238E27FC236}">
                <a16:creationId xmlns:a16="http://schemas.microsoft.com/office/drawing/2014/main" id="{E61C8747-63FD-B44E-3D7A-A5679F316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9955" y="7454601"/>
            <a:ext cx="3049237" cy="2293674"/>
          </a:xfrm>
          <a:prstGeom prst="rect">
            <a:avLst/>
          </a:prstGeom>
        </p:spPr>
      </p:pic>
      <p:pic>
        <p:nvPicPr>
          <p:cNvPr id="5" name="Picture 4">
            <a:extLst>
              <a:ext uri="{FF2B5EF4-FFF2-40B4-BE49-F238E27FC236}">
                <a16:creationId xmlns:a16="http://schemas.microsoft.com/office/drawing/2014/main" id="{4990CE1F-B3D5-5E75-9B36-B764C045E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5263" y="1257542"/>
            <a:ext cx="4440179" cy="4342916"/>
          </a:xfrm>
          <a:prstGeom prst="rect">
            <a:avLst/>
          </a:prstGeom>
        </p:spPr>
      </p:pic>
      <p:sp>
        <p:nvSpPr>
          <p:cNvPr id="7" name="Google Shape;1126;p86">
            <a:extLst>
              <a:ext uri="{FF2B5EF4-FFF2-40B4-BE49-F238E27FC236}">
                <a16:creationId xmlns:a16="http://schemas.microsoft.com/office/drawing/2014/main" id="{E55AB606-9C5A-B481-A157-C7E59F9EE547}"/>
              </a:ext>
            </a:extLst>
          </p:cNvPr>
          <p:cNvSpPr txBox="1">
            <a:spLocks/>
          </p:cNvSpPr>
          <p:nvPr/>
        </p:nvSpPr>
        <p:spPr>
          <a:xfrm>
            <a:off x="13118192" y="30426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Our Last Proposal</a:t>
            </a:r>
          </a:p>
        </p:txBody>
      </p:sp>
    </p:spTree>
    <p:extLst>
      <p:ext uri="{BB962C8B-B14F-4D97-AF65-F5344CB8AC3E}">
        <p14:creationId xmlns:p14="http://schemas.microsoft.com/office/powerpoint/2010/main" val="382850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8119C1-1AF8-7B1D-0A8D-2DD0E25E529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24758" y="0"/>
            <a:ext cx="12192000" cy="6858000"/>
          </a:xfrm>
          <a:prstGeom prst="rect">
            <a:avLst/>
          </a:prstGeom>
        </p:spPr>
      </p:pic>
      <p:pic>
        <p:nvPicPr>
          <p:cNvPr id="2" name="Picture 1">
            <a:extLst>
              <a:ext uri="{FF2B5EF4-FFF2-40B4-BE49-F238E27FC236}">
                <a16:creationId xmlns:a16="http://schemas.microsoft.com/office/drawing/2014/main" id="{FC09903A-8415-2E7E-2899-CD863195A5DC}"/>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5" name="Google Shape;1126;p86">
            <a:extLst>
              <a:ext uri="{FF2B5EF4-FFF2-40B4-BE49-F238E27FC236}">
                <a16:creationId xmlns:a16="http://schemas.microsoft.com/office/drawing/2014/main" id="{902DD358-5132-79DE-9577-61E9A7EC0519}"/>
              </a:ext>
            </a:extLst>
          </p:cNvPr>
          <p:cNvSpPr txBox="1">
            <a:spLocks/>
          </p:cNvSpPr>
          <p:nvPr/>
        </p:nvSpPr>
        <p:spPr>
          <a:xfrm>
            <a:off x="2000812" y="2351550"/>
            <a:ext cx="8190376" cy="215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9600" b="1" i="0" u="none" strike="noStrike" kern="0" cap="none" spc="0" normalizeH="0" baseline="0" noProof="0" dirty="0">
                <a:ln>
                  <a:noFill/>
                </a:ln>
                <a:solidFill>
                  <a:srgbClr val="FFFFFF"/>
                </a:solidFill>
                <a:effectLst/>
                <a:uLnTx/>
                <a:uFillTx/>
                <a:latin typeface="IBM Plex Sans"/>
                <a:sym typeface="IBM Plex Sans"/>
              </a:rPr>
              <a:t>Who Are We?</a:t>
            </a:r>
          </a:p>
        </p:txBody>
      </p:sp>
      <p:pic>
        <p:nvPicPr>
          <p:cNvPr id="6" name="Graphic 5">
            <a:extLst>
              <a:ext uri="{FF2B5EF4-FFF2-40B4-BE49-F238E27FC236}">
                <a16:creationId xmlns:a16="http://schemas.microsoft.com/office/drawing/2014/main" id="{DE39ACCB-0FF6-3ABD-2976-988B3FDFD3F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9650"/>
          <a:stretch/>
        </p:blipFill>
        <p:spPr>
          <a:xfrm>
            <a:off x="13178672" y="7117080"/>
            <a:ext cx="2028280" cy="2897666"/>
          </a:xfrm>
          <a:prstGeom prst="rect">
            <a:avLst/>
          </a:prstGeom>
        </p:spPr>
      </p:pic>
      <p:pic>
        <p:nvPicPr>
          <p:cNvPr id="7" name="Graphic 6">
            <a:extLst>
              <a:ext uri="{FF2B5EF4-FFF2-40B4-BE49-F238E27FC236}">
                <a16:creationId xmlns:a16="http://schemas.microsoft.com/office/drawing/2014/main" id="{0DAB7086-DE09-DBAF-A21E-3F1230141D2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70224"/>
          <a:stretch/>
        </p:blipFill>
        <p:spPr>
          <a:xfrm>
            <a:off x="13178672" y="-1515995"/>
            <a:ext cx="2028280" cy="1226435"/>
          </a:xfrm>
          <a:prstGeom prst="rect">
            <a:avLst/>
          </a:prstGeom>
        </p:spPr>
      </p:pic>
      <p:sp>
        <p:nvSpPr>
          <p:cNvPr id="8" name="Google Shape;627;p60">
            <a:extLst>
              <a:ext uri="{FF2B5EF4-FFF2-40B4-BE49-F238E27FC236}">
                <a16:creationId xmlns:a16="http://schemas.microsoft.com/office/drawing/2014/main" id="{D11E9171-2A7F-A83F-4B4C-00BCF847A596}"/>
              </a:ext>
            </a:extLst>
          </p:cNvPr>
          <p:cNvSpPr txBox="1">
            <a:spLocks/>
          </p:cNvSpPr>
          <p:nvPr/>
        </p:nvSpPr>
        <p:spPr>
          <a:xfrm>
            <a:off x="-5106760" y="2418239"/>
            <a:ext cx="4939120" cy="104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kumimoji="0" lang="en-US" sz="3500" b="1" i="0" u="none" strike="noStrike" kern="0" cap="none" spc="0" normalizeH="0" baseline="0" noProof="0" dirty="0">
                <a:ln>
                  <a:noFill/>
                </a:ln>
                <a:solidFill>
                  <a:srgbClr val="FFFFFF"/>
                </a:solidFill>
                <a:effectLst/>
                <a:uLnTx/>
                <a:uFillTx/>
                <a:latin typeface="Archivo"/>
                <a:cs typeface="Archivo"/>
                <a:sym typeface="Archivo"/>
              </a:rPr>
              <a:t>Your Technical Arm</a:t>
            </a:r>
          </a:p>
        </p:txBody>
      </p:sp>
    </p:spTree>
    <p:extLst>
      <p:ext uri="{BB962C8B-B14F-4D97-AF65-F5344CB8AC3E}">
        <p14:creationId xmlns:p14="http://schemas.microsoft.com/office/powerpoint/2010/main" val="115414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90631824-E81F-9BA2-3878-EF603A948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7605" y="2635286"/>
            <a:ext cx="3049237" cy="2293674"/>
          </a:xfrm>
          <a:prstGeom prst="rect">
            <a:avLst/>
          </a:prstGeom>
        </p:spPr>
      </p:pic>
      <p:pic>
        <p:nvPicPr>
          <p:cNvPr id="11" name="Graphic 10">
            <a:extLst>
              <a:ext uri="{FF2B5EF4-FFF2-40B4-BE49-F238E27FC236}">
                <a16:creationId xmlns:a16="http://schemas.microsoft.com/office/drawing/2014/main" id="{1EEB710E-3513-A90B-E0F0-CBB1849B65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5300" y="1470719"/>
            <a:ext cx="2087995" cy="2799460"/>
          </a:xfrm>
          <a:prstGeom prst="rect">
            <a:avLst/>
          </a:prstGeom>
        </p:spPr>
      </p:pic>
      <p:pic>
        <p:nvPicPr>
          <p:cNvPr id="4" name="Picture 3">
            <a:extLst>
              <a:ext uri="{FF2B5EF4-FFF2-40B4-BE49-F238E27FC236}">
                <a16:creationId xmlns:a16="http://schemas.microsoft.com/office/drawing/2014/main" id="{014FAC37-321E-AA60-2950-2CF0BD8D4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9713" y="1257542"/>
            <a:ext cx="4440179" cy="4342916"/>
          </a:xfrm>
          <a:prstGeom prst="rect">
            <a:avLst/>
          </a:prstGeom>
        </p:spPr>
      </p:pic>
      <p:sp>
        <p:nvSpPr>
          <p:cNvPr id="33" name="Google Shape;627;p60">
            <a:extLst>
              <a:ext uri="{FF2B5EF4-FFF2-40B4-BE49-F238E27FC236}">
                <a16:creationId xmlns:a16="http://schemas.microsoft.com/office/drawing/2014/main" id="{72D3991F-DD02-D196-F2BF-CF64F8363E24}"/>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dirty="0">
                <a:solidFill>
                  <a:srgbClr val="FFFFFF"/>
                </a:solidFill>
              </a:rPr>
              <a:t>The Old Way</a:t>
            </a:r>
            <a:endParaRPr kumimoji="0" lang="en-US" sz="36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34" name="Google Shape;628;p60">
            <a:extLst>
              <a:ext uri="{FF2B5EF4-FFF2-40B4-BE49-F238E27FC236}">
                <a16:creationId xmlns:a16="http://schemas.microsoft.com/office/drawing/2014/main" id="{3CFDB0B9-425A-4C63-73D2-C793633A11FE}"/>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The traditional method of producing and distributing tickets involved the use of QR codes. While effective in some aspects, we have identified certain Drawbacks associated with this approach.</a:t>
            </a:r>
          </a:p>
        </p:txBody>
      </p:sp>
      <p:sp>
        <p:nvSpPr>
          <p:cNvPr id="13" name="Google Shape;1126;p86">
            <a:extLst>
              <a:ext uri="{FF2B5EF4-FFF2-40B4-BE49-F238E27FC236}">
                <a16:creationId xmlns:a16="http://schemas.microsoft.com/office/drawing/2014/main" id="{70DD24BE-0A55-1619-3AF0-3E719C2066AF}"/>
              </a:ext>
            </a:extLst>
          </p:cNvPr>
          <p:cNvSpPr txBox="1">
            <a:spLocks/>
          </p:cNvSpPr>
          <p:nvPr/>
        </p:nvSpPr>
        <p:spPr>
          <a:xfrm>
            <a:off x="1291200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Biggest One</a:t>
            </a:r>
          </a:p>
        </p:txBody>
      </p:sp>
      <p:sp>
        <p:nvSpPr>
          <p:cNvPr id="3" name="Google Shape;628;p60">
            <a:extLst>
              <a:ext uri="{FF2B5EF4-FFF2-40B4-BE49-F238E27FC236}">
                <a16:creationId xmlns:a16="http://schemas.microsoft.com/office/drawing/2014/main" id="{C974CBA5-7D6D-A2C4-AFE7-175F8C9D272B}"/>
              </a:ext>
            </a:extLst>
          </p:cNvPr>
          <p:cNvSpPr txBox="1">
            <a:spLocks/>
          </p:cNvSpPr>
          <p:nvPr/>
        </p:nvSpPr>
        <p:spPr>
          <a:xfrm>
            <a:off x="2002994" y="3977251"/>
            <a:ext cx="1029762" cy="3024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latin typeface="Bahnschrift" panose="020B0502040204020203" pitchFamily="34" charset="0"/>
              </a:rPr>
              <a:t>D</a:t>
            </a:r>
            <a:r>
              <a:rPr kumimoji="0" lang="en-US" sz="1300" b="0" i="0" u="none" strike="noStrike" kern="0" cap="none" spc="0" normalizeH="0" baseline="0" noProof="0" dirty="0" err="1">
                <a:ln>
                  <a:noFill/>
                </a:ln>
                <a:solidFill>
                  <a:srgbClr val="FFFFFF"/>
                </a:solidFill>
                <a:effectLst/>
                <a:uLnTx/>
                <a:uFillTx/>
                <a:latin typeface="Bahnschrift" panose="020B0502040204020203" pitchFamily="34" charset="0"/>
                <a:sym typeface="Archivo"/>
              </a:rPr>
              <a:t>rawbacks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Tree>
    <p:extLst>
      <p:ext uri="{BB962C8B-B14F-4D97-AF65-F5344CB8AC3E}">
        <p14:creationId xmlns:p14="http://schemas.microsoft.com/office/powerpoint/2010/main" val="3482982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3" name="Google Shape;1126;p86">
            <a:extLst>
              <a:ext uri="{FF2B5EF4-FFF2-40B4-BE49-F238E27FC236}">
                <a16:creationId xmlns:a16="http://schemas.microsoft.com/office/drawing/2014/main" id="{70DD24BE-0A55-1619-3AF0-3E719C2066AF}"/>
              </a:ext>
            </a:extLst>
          </p:cNvPr>
          <p:cNvSpPr txBox="1">
            <a:spLocks/>
          </p:cNvSpPr>
          <p:nvPr/>
        </p:nvSpPr>
        <p:spPr>
          <a:xfrm>
            <a:off x="1291200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Biggest One</a:t>
            </a:r>
          </a:p>
        </p:txBody>
      </p:sp>
      <p:sp>
        <p:nvSpPr>
          <p:cNvPr id="3" name="Google Shape;533;p56">
            <a:extLst>
              <a:ext uri="{FF2B5EF4-FFF2-40B4-BE49-F238E27FC236}">
                <a16:creationId xmlns:a16="http://schemas.microsoft.com/office/drawing/2014/main" id="{1DCEFFF3-90CC-3D1A-CAB8-9C2DF04F97D0}"/>
              </a:ext>
            </a:extLst>
          </p:cNvPr>
          <p:cNvSpPr txBox="1">
            <a:spLocks/>
          </p:cNvSpPr>
          <p:nvPr/>
        </p:nvSpPr>
        <p:spPr>
          <a:xfrm>
            <a:off x="2253172" y="2053837"/>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Forgery </a:t>
            </a:r>
          </a:p>
        </p:txBody>
      </p:sp>
      <p:sp>
        <p:nvSpPr>
          <p:cNvPr id="5" name="Google Shape;534;p56">
            <a:extLst>
              <a:ext uri="{FF2B5EF4-FFF2-40B4-BE49-F238E27FC236}">
                <a16:creationId xmlns:a16="http://schemas.microsoft.com/office/drawing/2014/main" id="{E613BC8C-7C20-1661-F6EF-0ACFC149E5D2}"/>
              </a:ext>
            </a:extLst>
          </p:cNvPr>
          <p:cNvSpPr txBox="1">
            <a:spLocks/>
          </p:cNvSpPr>
          <p:nvPr/>
        </p:nvSpPr>
        <p:spPr>
          <a:xfrm>
            <a:off x="2253172" y="2673652"/>
            <a:ext cx="297706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rPr>
              <a:t>QR codes can be susceptible to forgery and duplication</a:t>
            </a:r>
            <a:endParaRPr kumimoji="0" lang="en-US" sz="1300" b="0" i="0" u="none" strike="noStrike" kern="0" cap="none" spc="0" normalizeH="0" baseline="0" noProof="0" dirty="0">
              <a:ln>
                <a:noFill/>
              </a:ln>
              <a:solidFill>
                <a:srgbClr val="FFFFFF"/>
              </a:solidFill>
              <a:effectLst/>
              <a:uLnTx/>
              <a:uFillTx/>
              <a:latin typeface="Archivo"/>
              <a:cs typeface="Archivo"/>
              <a:sym typeface="Archivo"/>
            </a:endParaRPr>
          </a:p>
        </p:txBody>
      </p:sp>
      <p:sp>
        <p:nvSpPr>
          <p:cNvPr id="6" name="Google Shape;535;p56">
            <a:extLst>
              <a:ext uri="{FF2B5EF4-FFF2-40B4-BE49-F238E27FC236}">
                <a16:creationId xmlns:a16="http://schemas.microsoft.com/office/drawing/2014/main" id="{6C14B1E1-4EA2-A40A-CA52-2125EF44363C}"/>
              </a:ext>
            </a:extLst>
          </p:cNvPr>
          <p:cNvSpPr txBox="1">
            <a:spLocks/>
          </p:cNvSpPr>
          <p:nvPr/>
        </p:nvSpPr>
        <p:spPr>
          <a:xfrm>
            <a:off x="6961765" y="4047695"/>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Wait Time</a:t>
            </a:r>
          </a:p>
        </p:txBody>
      </p:sp>
      <p:sp>
        <p:nvSpPr>
          <p:cNvPr id="8" name="Google Shape;536;p56">
            <a:extLst>
              <a:ext uri="{FF2B5EF4-FFF2-40B4-BE49-F238E27FC236}">
                <a16:creationId xmlns:a16="http://schemas.microsoft.com/office/drawing/2014/main" id="{CFF36043-3B9F-7CF2-8792-51100CB01CEC}"/>
              </a:ext>
            </a:extLst>
          </p:cNvPr>
          <p:cNvSpPr txBox="1">
            <a:spLocks/>
          </p:cNvSpPr>
          <p:nvPr/>
        </p:nvSpPr>
        <p:spPr>
          <a:xfrm>
            <a:off x="6961757" y="4667510"/>
            <a:ext cx="297706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QR scanning is considered to be a slow process when dealing with thousands of people</a:t>
            </a:r>
          </a:p>
        </p:txBody>
      </p:sp>
      <p:sp>
        <p:nvSpPr>
          <p:cNvPr id="9" name="Google Shape;537;p56">
            <a:extLst>
              <a:ext uri="{FF2B5EF4-FFF2-40B4-BE49-F238E27FC236}">
                <a16:creationId xmlns:a16="http://schemas.microsoft.com/office/drawing/2014/main" id="{F9C3850F-A301-4FFC-5FA6-88FAA5F15B69}"/>
              </a:ext>
            </a:extLst>
          </p:cNvPr>
          <p:cNvSpPr txBox="1">
            <a:spLocks/>
          </p:cNvSpPr>
          <p:nvPr/>
        </p:nvSpPr>
        <p:spPr>
          <a:xfrm>
            <a:off x="2253175" y="4047695"/>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kern="0" dirty="0">
                <a:solidFill>
                  <a:srgbClr val="FFFFFF"/>
                </a:solidFill>
              </a:rPr>
              <a:t>Screen Capture</a:t>
            </a: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10" name="Google Shape;538;p56">
            <a:extLst>
              <a:ext uri="{FF2B5EF4-FFF2-40B4-BE49-F238E27FC236}">
                <a16:creationId xmlns:a16="http://schemas.microsoft.com/office/drawing/2014/main" id="{BE39F6B5-B8AF-CD34-5028-133989B31EA7}"/>
              </a:ext>
            </a:extLst>
          </p:cNvPr>
          <p:cNvSpPr txBox="1">
            <a:spLocks/>
          </p:cNvSpPr>
          <p:nvPr/>
        </p:nvSpPr>
        <p:spPr>
          <a:xfrm>
            <a:off x="2253169" y="4667510"/>
            <a:ext cx="364979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Screenshots and photographs of QR codes can be taken and shared, therefore leading to unauthorized ticket sharing</a:t>
            </a:r>
          </a:p>
        </p:txBody>
      </p:sp>
      <p:sp>
        <p:nvSpPr>
          <p:cNvPr id="12" name="Google Shape;539;p56">
            <a:extLst>
              <a:ext uri="{FF2B5EF4-FFF2-40B4-BE49-F238E27FC236}">
                <a16:creationId xmlns:a16="http://schemas.microsoft.com/office/drawing/2014/main" id="{A468F07A-468B-3B57-90B4-413072E94C4A}"/>
              </a:ext>
            </a:extLst>
          </p:cNvPr>
          <p:cNvSpPr txBox="1">
            <a:spLocks/>
          </p:cNvSpPr>
          <p:nvPr/>
        </p:nvSpPr>
        <p:spPr>
          <a:xfrm>
            <a:off x="6961768" y="2053837"/>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UX Issues</a:t>
            </a:r>
          </a:p>
        </p:txBody>
      </p:sp>
      <p:sp>
        <p:nvSpPr>
          <p:cNvPr id="14" name="Google Shape;540;p56">
            <a:extLst>
              <a:ext uri="{FF2B5EF4-FFF2-40B4-BE49-F238E27FC236}">
                <a16:creationId xmlns:a16="http://schemas.microsoft.com/office/drawing/2014/main" id="{7CF500FE-3F79-7D57-852F-373059010448}"/>
              </a:ext>
            </a:extLst>
          </p:cNvPr>
          <p:cNvSpPr txBox="1">
            <a:spLocks/>
          </p:cNvSpPr>
          <p:nvPr/>
        </p:nvSpPr>
        <p:spPr>
          <a:xfrm>
            <a:off x="6449649" y="2673652"/>
            <a:ext cx="3489167"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Users would occasionally experience difficulties scanning due to factors such as poor lighting or damaged screens</a:t>
            </a:r>
          </a:p>
        </p:txBody>
      </p:sp>
      <p:grpSp>
        <p:nvGrpSpPr>
          <p:cNvPr id="16" name="Google Shape;542;p56">
            <a:extLst>
              <a:ext uri="{FF2B5EF4-FFF2-40B4-BE49-F238E27FC236}">
                <a16:creationId xmlns:a16="http://schemas.microsoft.com/office/drawing/2014/main" id="{5C198B1F-1AFD-554D-2CDE-7FF20405E7BC}"/>
              </a:ext>
            </a:extLst>
          </p:cNvPr>
          <p:cNvGrpSpPr/>
          <p:nvPr/>
        </p:nvGrpSpPr>
        <p:grpSpPr>
          <a:xfrm>
            <a:off x="10145426" y="3923772"/>
            <a:ext cx="864047" cy="867649"/>
            <a:chOff x="7964609" y="1400849"/>
            <a:chExt cx="428532" cy="428532"/>
          </a:xfrm>
        </p:grpSpPr>
        <p:sp>
          <p:nvSpPr>
            <p:cNvPr id="17" name="Google Shape;543;p56">
              <a:extLst>
                <a:ext uri="{FF2B5EF4-FFF2-40B4-BE49-F238E27FC236}">
                  <a16:creationId xmlns:a16="http://schemas.microsoft.com/office/drawing/2014/main" id="{6718954B-2548-62C4-0FAB-747CA57AF00B}"/>
                </a:ext>
              </a:extLst>
            </p:cNvPr>
            <p:cNvSpPr/>
            <p:nvPr/>
          </p:nvSpPr>
          <p:spPr>
            <a:xfrm>
              <a:off x="7964609" y="1400849"/>
              <a:ext cx="428532" cy="428532"/>
            </a:xfrm>
            <a:custGeom>
              <a:avLst/>
              <a:gdLst/>
              <a:ahLst/>
              <a:cxnLst/>
              <a:rect l="l" t="t" r="r" b="b"/>
              <a:pathLst>
                <a:path w="13118" h="13118" extrusionOk="0">
                  <a:moveTo>
                    <a:pt x="3994" y="385"/>
                  </a:moveTo>
                  <a:cubicBezTo>
                    <a:pt x="4460" y="385"/>
                    <a:pt x="4838" y="763"/>
                    <a:pt x="4838" y="1229"/>
                  </a:cubicBezTo>
                  <a:cubicBezTo>
                    <a:pt x="4838" y="1694"/>
                    <a:pt x="4460" y="2074"/>
                    <a:pt x="3994" y="2074"/>
                  </a:cubicBezTo>
                  <a:cubicBezTo>
                    <a:pt x="3528" y="2074"/>
                    <a:pt x="3149" y="1694"/>
                    <a:pt x="3149" y="1229"/>
                  </a:cubicBezTo>
                  <a:cubicBezTo>
                    <a:pt x="3149" y="764"/>
                    <a:pt x="3528" y="385"/>
                    <a:pt x="3994" y="385"/>
                  </a:cubicBezTo>
                  <a:close/>
                  <a:moveTo>
                    <a:pt x="9125" y="385"/>
                  </a:moveTo>
                  <a:cubicBezTo>
                    <a:pt x="9589" y="385"/>
                    <a:pt x="9969" y="763"/>
                    <a:pt x="9969" y="1229"/>
                  </a:cubicBezTo>
                  <a:cubicBezTo>
                    <a:pt x="9969" y="1694"/>
                    <a:pt x="9589" y="2074"/>
                    <a:pt x="9125" y="2074"/>
                  </a:cubicBezTo>
                  <a:cubicBezTo>
                    <a:pt x="8659" y="2074"/>
                    <a:pt x="8279" y="1694"/>
                    <a:pt x="8279" y="1229"/>
                  </a:cubicBezTo>
                  <a:cubicBezTo>
                    <a:pt x="8279" y="763"/>
                    <a:pt x="8659" y="385"/>
                    <a:pt x="9125" y="385"/>
                  </a:cubicBezTo>
                  <a:close/>
                  <a:moveTo>
                    <a:pt x="4987" y="1951"/>
                  </a:moveTo>
                  <a:lnTo>
                    <a:pt x="5599" y="2563"/>
                  </a:lnTo>
                  <a:cubicBezTo>
                    <a:pt x="5635" y="2598"/>
                    <a:pt x="5655" y="2648"/>
                    <a:pt x="5655" y="2698"/>
                  </a:cubicBezTo>
                  <a:lnTo>
                    <a:pt x="5655" y="3378"/>
                  </a:lnTo>
                  <a:cubicBezTo>
                    <a:pt x="5524" y="3416"/>
                    <a:pt x="5395" y="3461"/>
                    <a:pt x="5270" y="3513"/>
                  </a:cubicBezTo>
                  <a:lnTo>
                    <a:pt x="5270" y="2858"/>
                  </a:lnTo>
                  <a:cubicBezTo>
                    <a:pt x="5272" y="2808"/>
                    <a:pt x="5250" y="2758"/>
                    <a:pt x="5215" y="2723"/>
                  </a:cubicBezTo>
                  <a:lnTo>
                    <a:pt x="4715" y="2223"/>
                  </a:lnTo>
                  <a:cubicBezTo>
                    <a:pt x="4820" y="2146"/>
                    <a:pt x="4912" y="2056"/>
                    <a:pt x="4987" y="1951"/>
                  </a:cubicBezTo>
                  <a:close/>
                  <a:moveTo>
                    <a:pt x="8130" y="1951"/>
                  </a:moveTo>
                  <a:cubicBezTo>
                    <a:pt x="8207" y="2056"/>
                    <a:pt x="8298" y="2146"/>
                    <a:pt x="8402" y="2223"/>
                  </a:cubicBezTo>
                  <a:lnTo>
                    <a:pt x="7902" y="2723"/>
                  </a:lnTo>
                  <a:cubicBezTo>
                    <a:pt x="7867" y="2758"/>
                    <a:pt x="7847" y="2808"/>
                    <a:pt x="7847" y="2858"/>
                  </a:cubicBezTo>
                  <a:lnTo>
                    <a:pt x="7847" y="3515"/>
                  </a:lnTo>
                  <a:cubicBezTo>
                    <a:pt x="7723" y="3461"/>
                    <a:pt x="7593" y="3416"/>
                    <a:pt x="7463" y="3378"/>
                  </a:cubicBezTo>
                  <a:lnTo>
                    <a:pt x="7463" y="2698"/>
                  </a:lnTo>
                  <a:cubicBezTo>
                    <a:pt x="7463" y="2648"/>
                    <a:pt x="7483" y="2598"/>
                    <a:pt x="7518" y="2563"/>
                  </a:cubicBezTo>
                  <a:lnTo>
                    <a:pt x="8130" y="1951"/>
                  </a:lnTo>
                  <a:close/>
                  <a:moveTo>
                    <a:pt x="1228" y="3150"/>
                  </a:moveTo>
                  <a:cubicBezTo>
                    <a:pt x="1694" y="3150"/>
                    <a:pt x="2074" y="3529"/>
                    <a:pt x="2074" y="3994"/>
                  </a:cubicBezTo>
                  <a:cubicBezTo>
                    <a:pt x="2074" y="4460"/>
                    <a:pt x="1694" y="4838"/>
                    <a:pt x="1228" y="4838"/>
                  </a:cubicBezTo>
                  <a:cubicBezTo>
                    <a:pt x="763" y="4838"/>
                    <a:pt x="384" y="4460"/>
                    <a:pt x="384" y="3994"/>
                  </a:cubicBezTo>
                  <a:cubicBezTo>
                    <a:pt x="384" y="3529"/>
                    <a:pt x="763" y="3150"/>
                    <a:pt x="1228" y="3150"/>
                  </a:cubicBezTo>
                  <a:close/>
                  <a:moveTo>
                    <a:pt x="2223" y="4715"/>
                  </a:moveTo>
                  <a:lnTo>
                    <a:pt x="2721" y="5215"/>
                  </a:lnTo>
                  <a:cubicBezTo>
                    <a:pt x="2758" y="5252"/>
                    <a:pt x="2807" y="5272"/>
                    <a:pt x="2858" y="5272"/>
                  </a:cubicBezTo>
                  <a:lnTo>
                    <a:pt x="3513" y="5272"/>
                  </a:lnTo>
                  <a:cubicBezTo>
                    <a:pt x="3461" y="5397"/>
                    <a:pt x="3416" y="5524"/>
                    <a:pt x="3378" y="5656"/>
                  </a:cubicBezTo>
                  <a:lnTo>
                    <a:pt x="2698" y="5656"/>
                  </a:lnTo>
                  <a:cubicBezTo>
                    <a:pt x="2648" y="5656"/>
                    <a:pt x="2598" y="5635"/>
                    <a:pt x="2563" y="5599"/>
                  </a:cubicBezTo>
                  <a:lnTo>
                    <a:pt x="1951" y="4988"/>
                  </a:lnTo>
                  <a:cubicBezTo>
                    <a:pt x="2056" y="4912"/>
                    <a:pt x="2146" y="4820"/>
                    <a:pt x="2223" y="4715"/>
                  </a:cubicBezTo>
                  <a:close/>
                  <a:moveTo>
                    <a:pt x="10896" y="4715"/>
                  </a:moveTo>
                  <a:cubicBezTo>
                    <a:pt x="10971" y="4820"/>
                    <a:pt x="11063" y="4912"/>
                    <a:pt x="11166" y="4988"/>
                  </a:cubicBezTo>
                  <a:lnTo>
                    <a:pt x="10555" y="5599"/>
                  </a:lnTo>
                  <a:cubicBezTo>
                    <a:pt x="10519" y="5635"/>
                    <a:pt x="10470" y="5656"/>
                    <a:pt x="10419" y="5656"/>
                  </a:cubicBezTo>
                  <a:lnTo>
                    <a:pt x="9740" y="5656"/>
                  </a:lnTo>
                  <a:cubicBezTo>
                    <a:pt x="9703" y="5524"/>
                    <a:pt x="9657" y="5395"/>
                    <a:pt x="9604" y="5272"/>
                  </a:cubicBezTo>
                  <a:lnTo>
                    <a:pt x="10259" y="5272"/>
                  </a:lnTo>
                  <a:cubicBezTo>
                    <a:pt x="10310" y="5272"/>
                    <a:pt x="10359" y="5250"/>
                    <a:pt x="10396" y="5215"/>
                  </a:cubicBezTo>
                  <a:lnTo>
                    <a:pt x="10896" y="4715"/>
                  </a:lnTo>
                  <a:close/>
                  <a:moveTo>
                    <a:pt x="3379" y="7463"/>
                  </a:moveTo>
                  <a:cubicBezTo>
                    <a:pt x="3416" y="7594"/>
                    <a:pt x="3461" y="7721"/>
                    <a:pt x="3515" y="7847"/>
                  </a:cubicBezTo>
                  <a:lnTo>
                    <a:pt x="2858" y="7847"/>
                  </a:lnTo>
                  <a:cubicBezTo>
                    <a:pt x="2807" y="7847"/>
                    <a:pt x="2758" y="7867"/>
                    <a:pt x="2721" y="7903"/>
                  </a:cubicBezTo>
                  <a:lnTo>
                    <a:pt x="2222" y="8402"/>
                  </a:lnTo>
                  <a:cubicBezTo>
                    <a:pt x="2146" y="8298"/>
                    <a:pt x="2054" y="8207"/>
                    <a:pt x="1951" y="8130"/>
                  </a:cubicBezTo>
                  <a:lnTo>
                    <a:pt x="2563" y="7518"/>
                  </a:lnTo>
                  <a:cubicBezTo>
                    <a:pt x="2598" y="7483"/>
                    <a:pt x="2648" y="7463"/>
                    <a:pt x="2698" y="7463"/>
                  </a:cubicBezTo>
                  <a:close/>
                  <a:moveTo>
                    <a:pt x="10419" y="7463"/>
                  </a:moveTo>
                  <a:cubicBezTo>
                    <a:pt x="10470" y="7463"/>
                    <a:pt x="10519" y="7483"/>
                    <a:pt x="10555" y="7518"/>
                  </a:cubicBezTo>
                  <a:lnTo>
                    <a:pt x="11166" y="8130"/>
                  </a:lnTo>
                  <a:cubicBezTo>
                    <a:pt x="11063" y="8207"/>
                    <a:pt x="10971" y="8298"/>
                    <a:pt x="10894" y="8402"/>
                  </a:cubicBezTo>
                  <a:lnTo>
                    <a:pt x="10396" y="7903"/>
                  </a:lnTo>
                  <a:cubicBezTo>
                    <a:pt x="10359" y="7867"/>
                    <a:pt x="10310" y="7847"/>
                    <a:pt x="10259" y="7847"/>
                  </a:cubicBezTo>
                  <a:lnTo>
                    <a:pt x="9604" y="7847"/>
                  </a:lnTo>
                  <a:cubicBezTo>
                    <a:pt x="9657" y="7723"/>
                    <a:pt x="9701" y="7594"/>
                    <a:pt x="9740" y="7463"/>
                  </a:cubicBezTo>
                  <a:close/>
                  <a:moveTo>
                    <a:pt x="1228" y="8279"/>
                  </a:moveTo>
                  <a:cubicBezTo>
                    <a:pt x="1694" y="8279"/>
                    <a:pt x="2074" y="8659"/>
                    <a:pt x="2074" y="9125"/>
                  </a:cubicBezTo>
                  <a:cubicBezTo>
                    <a:pt x="2074" y="9591"/>
                    <a:pt x="1694" y="9969"/>
                    <a:pt x="1228" y="9969"/>
                  </a:cubicBezTo>
                  <a:cubicBezTo>
                    <a:pt x="763" y="9969"/>
                    <a:pt x="384" y="9591"/>
                    <a:pt x="384" y="9125"/>
                  </a:cubicBezTo>
                  <a:cubicBezTo>
                    <a:pt x="384" y="8659"/>
                    <a:pt x="763" y="8279"/>
                    <a:pt x="1228" y="8279"/>
                  </a:cubicBezTo>
                  <a:close/>
                  <a:moveTo>
                    <a:pt x="11889" y="8279"/>
                  </a:moveTo>
                  <a:cubicBezTo>
                    <a:pt x="12355" y="8279"/>
                    <a:pt x="12733" y="8659"/>
                    <a:pt x="12733" y="9125"/>
                  </a:cubicBezTo>
                  <a:cubicBezTo>
                    <a:pt x="12733" y="9591"/>
                    <a:pt x="12355" y="9969"/>
                    <a:pt x="11889" y="9969"/>
                  </a:cubicBezTo>
                  <a:cubicBezTo>
                    <a:pt x="11423" y="9969"/>
                    <a:pt x="11045" y="9591"/>
                    <a:pt x="11045" y="9125"/>
                  </a:cubicBezTo>
                  <a:cubicBezTo>
                    <a:pt x="11045" y="8659"/>
                    <a:pt x="11423" y="8279"/>
                    <a:pt x="11889" y="8279"/>
                  </a:cubicBezTo>
                  <a:close/>
                  <a:moveTo>
                    <a:pt x="5272" y="9606"/>
                  </a:moveTo>
                  <a:cubicBezTo>
                    <a:pt x="5396" y="9658"/>
                    <a:pt x="5526" y="9703"/>
                    <a:pt x="5656" y="9740"/>
                  </a:cubicBezTo>
                  <a:lnTo>
                    <a:pt x="5656" y="10419"/>
                  </a:lnTo>
                  <a:cubicBezTo>
                    <a:pt x="5656" y="10470"/>
                    <a:pt x="5635" y="10519"/>
                    <a:pt x="5599" y="10555"/>
                  </a:cubicBezTo>
                  <a:lnTo>
                    <a:pt x="4987" y="11166"/>
                  </a:lnTo>
                  <a:cubicBezTo>
                    <a:pt x="4912" y="11063"/>
                    <a:pt x="4820" y="10971"/>
                    <a:pt x="4715" y="10896"/>
                  </a:cubicBezTo>
                  <a:lnTo>
                    <a:pt x="5215" y="10396"/>
                  </a:lnTo>
                  <a:cubicBezTo>
                    <a:pt x="5250" y="10359"/>
                    <a:pt x="5272" y="10310"/>
                    <a:pt x="5272" y="10259"/>
                  </a:cubicBezTo>
                  <a:lnTo>
                    <a:pt x="5272" y="9606"/>
                  </a:lnTo>
                  <a:close/>
                  <a:moveTo>
                    <a:pt x="7847" y="9604"/>
                  </a:moveTo>
                  <a:lnTo>
                    <a:pt x="7847" y="10259"/>
                  </a:lnTo>
                  <a:cubicBezTo>
                    <a:pt x="7847" y="10312"/>
                    <a:pt x="7867" y="10359"/>
                    <a:pt x="7902" y="10396"/>
                  </a:cubicBezTo>
                  <a:lnTo>
                    <a:pt x="8402" y="10896"/>
                  </a:lnTo>
                  <a:cubicBezTo>
                    <a:pt x="8298" y="10971"/>
                    <a:pt x="8207" y="11063"/>
                    <a:pt x="8130" y="11166"/>
                  </a:cubicBezTo>
                  <a:lnTo>
                    <a:pt x="7518" y="10555"/>
                  </a:lnTo>
                  <a:cubicBezTo>
                    <a:pt x="7483" y="10519"/>
                    <a:pt x="7463" y="10470"/>
                    <a:pt x="7463" y="10419"/>
                  </a:cubicBezTo>
                  <a:lnTo>
                    <a:pt x="7463" y="9740"/>
                  </a:lnTo>
                  <a:cubicBezTo>
                    <a:pt x="7593" y="9701"/>
                    <a:pt x="7723" y="9657"/>
                    <a:pt x="7847" y="9604"/>
                  </a:cubicBezTo>
                  <a:close/>
                  <a:moveTo>
                    <a:pt x="3994" y="11045"/>
                  </a:moveTo>
                  <a:cubicBezTo>
                    <a:pt x="4460" y="11045"/>
                    <a:pt x="4838" y="11423"/>
                    <a:pt x="4838" y="11889"/>
                  </a:cubicBezTo>
                  <a:cubicBezTo>
                    <a:pt x="4838" y="12355"/>
                    <a:pt x="4460" y="12733"/>
                    <a:pt x="3994" y="12733"/>
                  </a:cubicBezTo>
                  <a:cubicBezTo>
                    <a:pt x="3528" y="12733"/>
                    <a:pt x="3149" y="12355"/>
                    <a:pt x="3149" y="11889"/>
                  </a:cubicBezTo>
                  <a:cubicBezTo>
                    <a:pt x="3149" y="11423"/>
                    <a:pt x="3528" y="11045"/>
                    <a:pt x="3994" y="11045"/>
                  </a:cubicBezTo>
                  <a:close/>
                  <a:moveTo>
                    <a:pt x="9123" y="11045"/>
                  </a:moveTo>
                  <a:cubicBezTo>
                    <a:pt x="9591" y="11045"/>
                    <a:pt x="9969" y="11423"/>
                    <a:pt x="9969" y="11889"/>
                  </a:cubicBezTo>
                  <a:cubicBezTo>
                    <a:pt x="9969" y="12355"/>
                    <a:pt x="9589" y="12733"/>
                    <a:pt x="9123" y="12733"/>
                  </a:cubicBezTo>
                  <a:cubicBezTo>
                    <a:pt x="8659" y="12733"/>
                    <a:pt x="8279" y="12355"/>
                    <a:pt x="8279" y="11889"/>
                  </a:cubicBezTo>
                  <a:cubicBezTo>
                    <a:pt x="8279" y="11423"/>
                    <a:pt x="8657" y="11045"/>
                    <a:pt x="9123" y="11045"/>
                  </a:cubicBezTo>
                  <a:close/>
                  <a:moveTo>
                    <a:pt x="3994" y="0"/>
                  </a:moveTo>
                  <a:cubicBezTo>
                    <a:pt x="3316" y="0"/>
                    <a:pt x="2764" y="552"/>
                    <a:pt x="2764" y="1230"/>
                  </a:cubicBezTo>
                  <a:cubicBezTo>
                    <a:pt x="2764" y="1907"/>
                    <a:pt x="3316" y="2459"/>
                    <a:pt x="3994" y="2459"/>
                  </a:cubicBezTo>
                  <a:cubicBezTo>
                    <a:pt x="4119" y="2459"/>
                    <a:pt x="4240" y="2440"/>
                    <a:pt x="4354" y="2405"/>
                  </a:cubicBezTo>
                  <a:lnTo>
                    <a:pt x="4886" y="2938"/>
                  </a:lnTo>
                  <a:lnTo>
                    <a:pt x="4886" y="3708"/>
                  </a:lnTo>
                  <a:cubicBezTo>
                    <a:pt x="4400" y="3994"/>
                    <a:pt x="3994" y="4402"/>
                    <a:pt x="3708" y="4888"/>
                  </a:cubicBezTo>
                  <a:lnTo>
                    <a:pt x="2938" y="4888"/>
                  </a:lnTo>
                  <a:lnTo>
                    <a:pt x="2403" y="4354"/>
                  </a:lnTo>
                  <a:cubicBezTo>
                    <a:pt x="2438" y="4240"/>
                    <a:pt x="2457" y="4119"/>
                    <a:pt x="2457" y="3994"/>
                  </a:cubicBezTo>
                  <a:cubicBezTo>
                    <a:pt x="2457" y="3316"/>
                    <a:pt x="1906" y="2766"/>
                    <a:pt x="1228" y="2766"/>
                  </a:cubicBezTo>
                  <a:cubicBezTo>
                    <a:pt x="550" y="2766"/>
                    <a:pt x="0" y="3316"/>
                    <a:pt x="0" y="3994"/>
                  </a:cubicBezTo>
                  <a:cubicBezTo>
                    <a:pt x="0" y="4672"/>
                    <a:pt x="550" y="5223"/>
                    <a:pt x="1228" y="5223"/>
                  </a:cubicBezTo>
                  <a:cubicBezTo>
                    <a:pt x="1355" y="5223"/>
                    <a:pt x="1474" y="5204"/>
                    <a:pt x="1588" y="5169"/>
                  </a:cubicBezTo>
                  <a:lnTo>
                    <a:pt x="2291" y="5872"/>
                  </a:lnTo>
                  <a:cubicBezTo>
                    <a:pt x="2398" y="5979"/>
                    <a:pt x="2546" y="6041"/>
                    <a:pt x="2698" y="6041"/>
                  </a:cubicBezTo>
                  <a:lnTo>
                    <a:pt x="3293" y="6041"/>
                  </a:lnTo>
                  <a:cubicBezTo>
                    <a:pt x="3267" y="6210"/>
                    <a:pt x="3253" y="6382"/>
                    <a:pt x="3253" y="6559"/>
                  </a:cubicBezTo>
                  <a:cubicBezTo>
                    <a:pt x="3253" y="6734"/>
                    <a:pt x="3267" y="6908"/>
                    <a:pt x="3295" y="7078"/>
                  </a:cubicBezTo>
                  <a:lnTo>
                    <a:pt x="2698" y="7078"/>
                  </a:lnTo>
                  <a:cubicBezTo>
                    <a:pt x="2546" y="7078"/>
                    <a:pt x="2398" y="7140"/>
                    <a:pt x="2291" y="7248"/>
                  </a:cubicBezTo>
                  <a:lnTo>
                    <a:pt x="1588" y="7949"/>
                  </a:lnTo>
                  <a:cubicBezTo>
                    <a:pt x="1474" y="7915"/>
                    <a:pt x="1355" y="7895"/>
                    <a:pt x="1228" y="7895"/>
                  </a:cubicBezTo>
                  <a:cubicBezTo>
                    <a:pt x="552" y="7895"/>
                    <a:pt x="0" y="8447"/>
                    <a:pt x="0" y="9123"/>
                  </a:cubicBezTo>
                  <a:cubicBezTo>
                    <a:pt x="0" y="9801"/>
                    <a:pt x="552" y="10353"/>
                    <a:pt x="1228" y="10353"/>
                  </a:cubicBezTo>
                  <a:cubicBezTo>
                    <a:pt x="1906" y="10353"/>
                    <a:pt x="2458" y="9801"/>
                    <a:pt x="2458" y="9123"/>
                  </a:cubicBezTo>
                  <a:cubicBezTo>
                    <a:pt x="2458" y="8999"/>
                    <a:pt x="2438" y="8877"/>
                    <a:pt x="2405" y="8765"/>
                  </a:cubicBezTo>
                  <a:lnTo>
                    <a:pt x="2938" y="8232"/>
                  </a:lnTo>
                  <a:lnTo>
                    <a:pt x="3707" y="8232"/>
                  </a:lnTo>
                  <a:cubicBezTo>
                    <a:pt x="3788" y="8368"/>
                    <a:pt x="3879" y="8501"/>
                    <a:pt x="3979" y="8627"/>
                  </a:cubicBezTo>
                  <a:cubicBezTo>
                    <a:pt x="4017" y="8674"/>
                    <a:pt x="4072" y="8698"/>
                    <a:pt x="4128" y="8698"/>
                  </a:cubicBezTo>
                  <a:cubicBezTo>
                    <a:pt x="4171" y="8698"/>
                    <a:pt x="4214" y="8684"/>
                    <a:pt x="4250" y="8656"/>
                  </a:cubicBezTo>
                  <a:cubicBezTo>
                    <a:pt x="4331" y="8590"/>
                    <a:pt x="4345" y="8468"/>
                    <a:pt x="4279" y="8385"/>
                  </a:cubicBezTo>
                  <a:cubicBezTo>
                    <a:pt x="3859" y="7863"/>
                    <a:pt x="3638" y="7231"/>
                    <a:pt x="3638" y="6559"/>
                  </a:cubicBezTo>
                  <a:cubicBezTo>
                    <a:pt x="3638" y="4948"/>
                    <a:pt x="4947" y="3638"/>
                    <a:pt x="6559" y="3638"/>
                  </a:cubicBezTo>
                  <a:cubicBezTo>
                    <a:pt x="8170" y="3638"/>
                    <a:pt x="9480" y="4948"/>
                    <a:pt x="9480" y="6559"/>
                  </a:cubicBezTo>
                  <a:cubicBezTo>
                    <a:pt x="9480" y="8170"/>
                    <a:pt x="8170" y="9481"/>
                    <a:pt x="6559" y="9481"/>
                  </a:cubicBezTo>
                  <a:cubicBezTo>
                    <a:pt x="5916" y="9481"/>
                    <a:pt x="5306" y="9275"/>
                    <a:pt x="4795" y="8888"/>
                  </a:cubicBezTo>
                  <a:cubicBezTo>
                    <a:pt x="4760" y="8862"/>
                    <a:pt x="4720" y="8849"/>
                    <a:pt x="4679" y="8849"/>
                  </a:cubicBezTo>
                  <a:cubicBezTo>
                    <a:pt x="4621" y="8849"/>
                    <a:pt x="4564" y="8875"/>
                    <a:pt x="4526" y="8925"/>
                  </a:cubicBezTo>
                  <a:cubicBezTo>
                    <a:pt x="4462" y="9009"/>
                    <a:pt x="4479" y="9131"/>
                    <a:pt x="4563" y="9194"/>
                  </a:cubicBezTo>
                  <a:cubicBezTo>
                    <a:pt x="4668" y="9274"/>
                    <a:pt x="4775" y="9346"/>
                    <a:pt x="4888" y="9411"/>
                  </a:cubicBezTo>
                  <a:lnTo>
                    <a:pt x="4888" y="10179"/>
                  </a:lnTo>
                  <a:lnTo>
                    <a:pt x="4354" y="10714"/>
                  </a:lnTo>
                  <a:cubicBezTo>
                    <a:pt x="4240" y="10679"/>
                    <a:pt x="4119" y="10661"/>
                    <a:pt x="3994" y="10661"/>
                  </a:cubicBezTo>
                  <a:cubicBezTo>
                    <a:pt x="3316" y="10661"/>
                    <a:pt x="2764" y="11211"/>
                    <a:pt x="2764" y="11889"/>
                  </a:cubicBezTo>
                  <a:cubicBezTo>
                    <a:pt x="2764" y="12567"/>
                    <a:pt x="3316" y="13117"/>
                    <a:pt x="3994" y="13117"/>
                  </a:cubicBezTo>
                  <a:cubicBezTo>
                    <a:pt x="4671" y="13117"/>
                    <a:pt x="5223" y="12567"/>
                    <a:pt x="5223" y="11889"/>
                  </a:cubicBezTo>
                  <a:cubicBezTo>
                    <a:pt x="5223" y="11763"/>
                    <a:pt x="5204" y="11643"/>
                    <a:pt x="5169" y="11529"/>
                  </a:cubicBezTo>
                  <a:lnTo>
                    <a:pt x="5872" y="10827"/>
                  </a:lnTo>
                  <a:cubicBezTo>
                    <a:pt x="5979" y="10719"/>
                    <a:pt x="6041" y="10571"/>
                    <a:pt x="6041" y="10419"/>
                  </a:cubicBezTo>
                  <a:lnTo>
                    <a:pt x="6041" y="9824"/>
                  </a:lnTo>
                  <a:cubicBezTo>
                    <a:pt x="6210" y="9850"/>
                    <a:pt x="6383" y="9864"/>
                    <a:pt x="6559" y="9864"/>
                  </a:cubicBezTo>
                  <a:cubicBezTo>
                    <a:pt x="6736" y="9864"/>
                    <a:pt x="6909" y="9850"/>
                    <a:pt x="7078" y="9824"/>
                  </a:cubicBezTo>
                  <a:lnTo>
                    <a:pt x="7078" y="10419"/>
                  </a:lnTo>
                  <a:cubicBezTo>
                    <a:pt x="7078" y="10571"/>
                    <a:pt x="7140" y="10719"/>
                    <a:pt x="7248" y="10827"/>
                  </a:cubicBezTo>
                  <a:lnTo>
                    <a:pt x="7949" y="11529"/>
                  </a:lnTo>
                  <a:cubicBezTo>
                    <a:pt x="7915" y="11643"/>
                    <a:pt x="7895" y="11765"/>
                    <a:pt x="7895" y="11889"/>
                  </a:cubicBezTo>
                  <a:cubicBezTo>
                    <a:pt x="7895" y="12567"/>
                    <a:pt x="8447" y="13117"/>
                    <a:pt x="9125" y="13117"/>
                  </a:cubicBezTo>
                  <a:cubicBezTo>
                    <a:pt x="9801" y="13117"/>
                    <a:pt x="10353" y="12567"/>
                    <a:pt x="10353" y="11889"/>
                  </a:cubicBezTo>
                  <a:cubicBezTo>
                    <a:pt x="10353" y="11211"/>
                    <a:pt x="9801" y="10661"/>
                    <a:pt x="9125" y="10661"/>
                  </a:cubicBezTo>
                  <a:cubicBezTo>
                    <a:pt x="8999" y="10661"/>
                    <a:pt x="8879" y="10679"/>
                    <a:pt x="8765" y="10714"/>
                  </a:cubicBezTo>
                  <a:lnTo>
                    <a:pt x="8231" y="10181"/>
                  </a:lnTo>
                  <a:lnTo>
                    <a:pt x="8231" y="9409"/>
                  </a:lnTo>
                  <a:cubicBezTo>
                    <a:pt x="8717" y="9123"/>
                    <a:pt x="9123" y="8717"/>
                    <a:pt x="9411" y="8232"/>
                  </a:cubicBezTo>
                  <a:lnTo>
                    <a:pt x="10181" y="8232"/>
                  </a:lnTo>
                  <a:lnTo>
                    <a:pt x="10714" y="8763"/>
                  </a:lnTo>
                  <a:cubicBezTo>
                    <a:pt x="10679" y="8877"/>
                    <a:pt x="10661" y="8999"/>
                    <a:pt x="10661" y="9123"/>
                  </a:cubicBezTo>
                  <a:cubicBezTo>
                    <a:pt x="10661" y="9801"/>
                    <a:pt x="11211" y="10353"/>
                    <a:pt x="11889" y="10353"/>
                  </a:cubicBezTo>
                  <a:cubicBezTo>
                    <a:pt x="12567" y="10353"/>
                    <a:pt x="13117" y="9801"/>
                    <a:pt x="13117" y="9123"/>
                  </a:cubicBezTo>
                  <a:cubicBezTo>
                    <a:pt x="13117" y="8447"/>
                    <a:pt x="12567" y="7895"/>
                    <a:pt x="11889" y="7895"/>
                  </a:cubicBezTo>
                  <a:cubicBezTo>
                    <a:pt x="11764" y="7895"/>
                    <a:pt x="11643" y="7915"/>
                    <a:pt x="11529" y="7949"/>
                  </a:cubicBezTo>
                  <a:lnTo>
                    <a:pt x="10827" y="7248"/>
                  </a:lnTo>
                  <a:cubicBezTo>
                    <a:pt x="10719" y="7140"/>
                    <a:pt x="10571" y="7078"/>
                    <a:pt x="10419" y="7078"/>
                  </a:cubicBezTo>
                  <a:lnTo>
                    <a:pt x="9824" y="7078"/>
                  </a:lnTo>
                  <a:cubicBezTo>
                    <a:pt x="9850" y="6909"/>
                    <a:pt x="9864" y="6736"/>
                    <a:pt x="9864" y="6559"/>
                  </a:cubicBezTo>
                  <a:cubicBezTo>
                    <a:pt x="9864" y="6382"/>
                    <a:pt x="9850" y="6210"/>
                    <a:pt x="9824" y="6041"/>
                  </a:cubicBezTo>
                  <a:lnTo>
                    <a:pt x="10419" y="6041"/>
                  </a:lnTo>
                  <a:cubicBezTo>
                    <a:pt x="10571" y="6041"/>
                    <a:pt x="10719" y="5979"/>
                    <a:pt x="10827" y="5872"/>
                  </a:cubicBezTo>
                  <a:lnTo>
                    <a:pt x="11529" y="5169"/>
                  </a:lnTo>
                  <a:cubicBezTo>
                    <a:pt x="11643" y="5204"/>
                    <a:pt x="11764" y="5223"/>
                    <a:pt x="11889" y="5223"/>
                  </a:cubicBezTo>
                  <a:lnTo>
                    <a:pt x="11929" y="5223"/>
                  </a:lnTo>
                  <a:cubicBezTo>
                    <a:pt x="12035" y="5220"/>
                    <a:pt x="12118" y="5132"/>
                    <a:pt x="12117" y="5026"/>
                  </a:cubicBezTo>
                  <a:cubicBezTo>
                    <a:pt x="12114" y="4922"/>
                    <a:pt x="12027" y="4838"/>
                    <a:pt x="11925" y="4838"/>
                  </a:cubicBezTo>
                  <a:cubicBezTo>
                    <a:pt x="11923" y="4838"/>
                    <a:pt x="11922" y="4838"/>
                    <a:pt x="11920" y="4838"/>
                  </a:cubicBezTo>
                  <a:lnTo>
                    <a:pt x="11889" y="4838"/>
                  </a:lnTo>
                  <a:cubicBezTo>
                    <a:pt x="11423" y="4838"/>
                    <a:pt x="11045" y="4460"/>
                    <a:pt x="11045" y="3994"/>
                  </a:cubicBezTo>
                  <a:cubicBezTo>
                    <a:pt x="11045" y="3529"/>
                    <a:pt x="11423" y="3150"/>
                    <a:pt x="11889" y="3150"/>
                  </a:cubicBezTo>
                  <a:cubicBezTo>
                    <a:pt x="12355" y="3150"/>
                    <a:pt x="12733" y="3529"/>
                    <a:pt x="12733" y="3994"/>
                  </a:cubicBezTo>
                  <a:cubicBezTo>
                    <a:pt x="12733" y="4222"/>
                    <a:pt x="12644" y="4434"/>
                    <a:pt x="12482" y="4594"/>
                  </a:cubicBezTo>
                  <a:cubicBezTo>
                    <a:pt x="12407" y="4669"/>
                    <a:pt x="12407" y="4791"/>
                    <a:pt x="12481" y="4866"/>
                  </a:cubicBezTo>
                  <a:cubicBezTo>
                    <a:pt x="12519" y="4904"/>
                    <a:pt x="12569" y="4923"/>
                    <a:pt x="12618" y="4923"/>
                  </a:cubicBezTo>
                  <a:cubicBezTo>
                    <a:pt x="12667" y="4923"/>
                    <a:pt x="12716" y="4905"/>
                    <a:pt x="12753" y="4868"/>
                  </a:cubicBezTo>
                  <a:cubicBezTo>
                    <a:pt x="12988" y="4636"/>
                    <a:pt x="13117" y="4325"/>
                    <a:pt x="13117" y="3994"/>
                  </a:cubicBezTo>
                  <a:cubicBezTo>
                    <a:pt x="13117" y="3316"/>
                    <a:pt x="12567" y="2766"/>
                    <a:pt x="11889" y="2766"/>
                  </a:cubicBezTo>
                  <a:cubicBezTo>
                    <a:pt x="11211" y="2766"/>
                    <a:pt x="10659" y="3316"/>
                    <a:pt x="10659" y="3994"/>
                  </a:cubicBezTo>
                  <a:cubicBezTo>
                    <a:pt x="10659" y="4119"/>
                    <a:pt x="10679" y="4240"/>
                    <a:pt x="10713" y="4354"/>
                  </a:cubicBezTo>
                  <a:lnTo>
                    <a:pt x="10179" y="4888"/>
                  </a:lnTo>
                  <a:lnTo>
                    <a:pt x="9409" y="4888"/>
                  </a:lnTo>
                  <a:cubicBezTo>
                    <a:pt x="9123" y="4402"/>
                    <a:pt x="8717" y="3994"/>
                    <a:pt x="8230" y="3708"/>
                  </a:cubicBezTo>
                  <a:lnTo>
                    <a:pt x="8230" y="2938"/>
                  </a:lnTo>
                  <a:lnTo>
                    <a:pt x="8763" y="2405"/>
                  </a:lnTo>
                  <a:cubicBezTo>
                    <a:pt x="8877" y="2439"/>
                    <a:pt x="8999" y="2459"/>
                    <a:pt x="9123" y="2459"/>
                  </a:cubicBezTo>
                  <a:cubicBezTo>
                    <a:pt x="9801" y="2459"/>
                    <a:pt x="10353" y="1907"/>
                    <a:pt x="10353" y="1230"/>
                  </a:cubicBezTo>
                  <a:cubicBezTo>
                    <a:pt x="10353" y="552"/>
                    <a:pt x="9801" y="0"/>
                    <a:pt x="9123" y="0"/>
                  </a:cubicBezTo>
                  <a:cubicBezTo>
                    <a:pt x="8447" y="0"/>
                    <a:pt x="7895" y="552"/>
                    <a:pt x="7895" y="1230"/>
                  </a:cubicBezTo>
                  <a:cubicBezTo>
                    <a:pt x="7895" y="1355"/>
                    <a:pt x="7913" y="1476"/>
                    <a:pt x="7949" y="1590"/>
                  </a:cubicBezTo>
                  <a:lnTo>
                    <a:pt x="7246" y="2291"/>
                  </a:lnTo>
                  <a:cubicBezTo>
                    <a:pt x="7140" y="2399"/>
                    <a:pt x="7078" y="2548"/>
                    <a:pt x="7078" y="2698"/>
                  </a:cubicBezTo>
                  <a:lnTo>
                    <a:pt x="7078" y="3295"/>
                  </a:lnTo>
                  <a:cubicBezTo>
                    <a:pt x="6909" y="3267"/>
                    <a:pt x="6736" y="3253"/>
                    <a:pt x="6559" y="3253"/>
                  </a:cubicBezTo>
                  <a:cubicBezTo>
                    <a:pt x="6382" y="3253"/>
                    <a:pt x="6208" y="3267"/>
                    <a:pt x="6039" y="3295"/>
                  </a:cubicBezTo>
                  <a:lnTo>
                    <a:pt x="6039" y="2698"/>
                  </a:lnTo>
                  <a:cubicBezTo>
                    <a:pt x="6039" y="2548"/>
                    <a:pt x="5978" y="2399"/>
                    <a:pt x="5872" y="2291"/>
                  </a:cubicBezTo>
                  <a:lnTo>
                    <a:pt x="5169" y="1590"/>
                  </a:lnTo>
                  <a:cubicBezTo>
                    <a:pt x="5204" y="1476"/>
                    <a:pt x="5223" y="1355"/>
                    <a:pt x="5223" y="1230"/>
                  </a:cubicBezTo>
                  <a:cubicBezTo>
                    <a:pt x="5223" y="552"/>
                    <a:pt x="4671" y="0"/>
                    <a:pt x="3994"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44;p56">
              <a:extLst>
                <a:ext uri="{FF2B5EF4-FFF2-40B4-BE49-F238E27FC236}">
                  <a16:creationId xmlns:a16="http://schemas.microsoft.com/office/drawing/2014/main" id="{3AE3430C-734F-25A4-AE00-26954AC15C89}"/>
                </a:ext>
              </a:extLst>
            </p:cNvPr>
            <p:cNvSpPr/>
            <p:nvPr/>
          </p:nvSpPr>
          <p:spPr>
            <a:xfrm>
              <a:off x="8140262" y="1564742"/>
              <a:ext cx="93919" cy="100747"/>
            </a:xfrm>
            <a:custGeom>
              <a:avLst/>
              <a:gdLst/>
              <a:ahLst/>
              <a:cxnLst/>
              <a:rect l="l" t="t" r="r" b="b"/>
              <a:pathLst>
                <a:path w="2875" h="3084" extrusionOk="0">
                  <a:moveTo>
                    <a:pt x="765" y="385"/>
                  </a:moveTo>
                  <a:cubicBezTo>
                    <a:pt x="830" y="385"/>
                    <a:pt x="895" y="402"/>
                    <a:pt x="954" y="436"/>
                  </a:cubicBezTo>
                  <a:lnTo>
                    <a:pt x="2301" y="1214"/>
                  </a:lnTo>
                  <a:cubicBezTo>
                    <a:pt x="2419" y="1282"/>
                    <a:pt x="2490" y="1405"/>
                    <a:pt x="2490" y="1542"/>
                  </a:cubicBezTo>
                  <a:cubicBezTo>
                    <a:pt x="2490" y="1679"/>
                    <a:pt x="2419" y="1802"/>
                    <a:pt x="2301" y="1871"/>
                  </a:cubicBezTo>
                  <a:lnTo>
                    <a:pt x="954" y="2647"/>
                  </a:lnTo>
                  <a:cubicBezTo>
                    <a:pt x="895" y="2682"/>
                    <a:pt x="830" y="2699"/>
                    <a:pt x="765" y="2699"/>
                  </a:cubicBezTo>
                  <a:cubicBezTo>
                    <a:pt x="700" y="2699"/>
                    <a:pt x="635" y="2682"/>
                    <a:pt x="576" y="2647"/>
                  </a:cubicBezTo>
                  <a:cubicBezTo>
                    <a:pt x="456" y="2580"/>
                    <a:pt x="385" y="2457"/>
                    <a:pt x="385" y="2320"/>
                  </a:cubicBezTo>
                  <a:lnTo>
                    <a:pt x="385" y="764"/>
                  </a:lnTo>
                  <a:cubicBezTo>
                    <a:pt x="385" y="627"/>
                    <a:pt x="456" y="506"/>
                    <a:pt x="576" y="436"/>
                  </a:cubicBezTo>
                  <a:cubicBezTo>
                    <a:pt x="635" y="402"/>
                    <a:pt x="700" y="385"/>
                    <a:pt x="765" y="385"/>
                  </a:cubicBezTo>
                  <a:close/>
                  <a:moveTo>
                    <a:pt x="765" y="0"/>
                  </a:moveTo>
                  <a:cubicBezTo>
                    <a:pt x="634" y="0"/>
                    <a:pt x="503" y="34"/>
                    <a:pt x="384" y="103"/>
                  </a:cubicBezTo>
                  <a:cubicBezTo>
                    <a:pt x="144" y="241"/>
                    <a:pt x="1" y="489"/>
                    <a:pt x="1" y="764"/>
                  </a:cubicBezTo>
                  <a:lnTo>
                    <a:pt x="1" y="2320"/>
                  </a:lnTo>
                  <a:cubicBezTo>
                    <a:pt x="1" y="2595"/>
                    <a:pt x="144" y="2842"/>
                    <a:pt x="384" y="2981"/>
                  </a:cubicBezTo>
                  <a:cubicBezTo>
                    <a:pt x="502" y="3050"/>
                    <a:pt x="634" y="3084"/>
                    <a:pt x="765" y="3084"/>
                  </a:cubicBezTo>
                  <a:cubicBezTo>
                    <a:pt x="896" y="3084"/>
                    <a:pt x="1026" y="3050"/>
                    <a:pt x="1146" y="2981"/>
                  </a:cubicBezTo>
                  <a:lnTo>
                    <a:pt x="2493" y="2203"/>
                  </a:lnTo>
                  <a:cubicBezTo>
                    <a:pt x="2731" y="2065"/>
                    <a:pt x="2874" y="1819"/>
                    <a:pt x="2874" y="1542"/>
                  </a:cubicBezTo>
                  <a:cubicBezTo>
                    <a:pt x="2874" y="1267"/>
                    <a:pt x="2731" y="1019"/>
                    <a:pt x="2493" y="881"/>
                  </a:cubicBezTo>
                  <a:lnTo>
                    <a:pt x="1146" y="103"/>
                  </a:lnTo>
                  <a:cubicBezTo>
                    <a:pt x="1027" y="34"/>
                    <a:pt x="896" y="0"/>
                    <a:pt x="765"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545;p56">
            <a:extLst>
              <a:ext uri="{FF2B5EF4-FFF2-40B4-BE49-F238E27FC236}">
                <a16:creationId xmlns:a16="http://schemas.microsoft.com/office/drawing/2014/main" id="{BDAE6359-3369-60CF-DA7C-8634D778DF7E}"/>
              </a:ext>
            </a:extLst>
          </p:cNvPr>
          <p:cNvGrpSpPr/>
          <p:nvPr/>
        </p:nvGrpSpPr>
        <p:grpSpPr>
          <a:xfrm>
            <a:off x="1182386" y="4047680"/>
            <a:ext cx="864179" cy="867649"/>
            <a:chOff x="7322725" y="1400849"/>
            <a:chExt cx="428598" cy="428532"/>
          </a:xfrm>
        </p:grpSpPr>
        <p:sp>
          <p:nvSpPr>
            <p:cNvPr id="20" name="Google Shape;546;p56">
              <a:extLst>
                <a:ext uri="{FF2B5EF4-FFF2-40B4-BE49-F238E27FC236}">
                  <a16:creationId xmlns:a16="http://schemas.microsoft.com/office/drawing/2014/main" id="{4B636F8F-1A9B-C5E9-1649-86A94EBB0946}"/>
                </a:ext>
              </a:extLst>
            </p:cNvPr>
            <p:cNvSpPr/>
            <p:nvPr/>
          </p:nvSpPr>
          <p:spPr>
            <a:xfrm>
              <a:off x="7610918" y="1400849"/>
              <a:ext cx="140405" cy="140405"/>
            </a:xfrm>
            <a:custGeom>
              <a:avLst/>
              <a:gdLst/>
              <a:ahLst/>
              <a:cxnLst/>
              <a:rect l="l" t="t" r="r" b="b"/>
              <a:pathLst>
                <a:path w="4298" h="4298" extrusionOk="0">
                  <a:moveTo>
                    <a:pt x="1953" y="385"/>
                  </a:moveTo>
                  <a:cubicBezTo>
                    <a:pt x="3034" y="385"/>
                    <a:pt x="3913" y="1264"/>
                    <a:pt x="3913" y="2345"/>
                  </a:cubicBezTo>
                  <a:lnTo>
                    <a:pt x="3913" y="3589"/>
                  </a:lnTo>
                  <a:cubicBezTo>
                    <a:pt x="3913" y="3767"/>
                    <a:pt x="3767" y="3911"/>
                    <a:pt x="3589" y="3911"/>
                  </a:cubicBezTo>
                  <a:cubicBezTo>
                    <a:pt x="3410" y="3911"/>
                    <a:pt x="3266" y="3767"/>
                    <a:pt x="3266" y="3589"/>
                  </a:cubicBezTo>
                  <a:lnTo>
                    <a:pt x="3266" y="2345"/>
                  </a:lnTo>
                  <a:cubicBezTo>
                    <a:pt x="3266" y="1621"/>
                    <a:pt x="2677" y="1032"/>
                    <a:pt x="1953" y="1032"/>
                  </a:cubicBezTo>
                  <a:lnTo>
                    <a:pt x="708" y="1032"/>
                  </a:lnTo>
                  <a:cubicBezTo>
                    <a:pt x="531" y="1032"/>
                    <a:pt x="385" y="886"/>
                    <a:pt x="385" y="707"/>
                  </a:cubicBezTo>
                  <a:cubicBezTo>
                    <a:pt x="385" y="529"/>
                    <a:pt x="529" y="385"/>
                    <a:pt x="708" y="385"/>
                  </a:cubicBezTo>
                  <a:close/>
                  <a:moveTo>
                    <a:pt x="708" y="0"/>
                  </a:moveTo>
                  <a:cubicBezTo>
                    <a:pt x="319" y="0"/>
                    <a:pt x="0" y="318"/>
                    <a:pt x="0" y="707"/>
                  </a:cubicBezTo>
                  <a:cubicBezTo>
                    <a:pt x="0" y="1098"/>
                    <a:pt x="319" y="1416"/>
                    <a:pt x="708" y="1416"/>
                  </a:cubicBezTo>
                  <a:lnTo>
                    <a:pt x="1953" y="1416"/>
                  </a:lnTo>
                  <a:cubicBezTo>
                    <a:pt x="2465" y="1416"/>
                    <a:pt x="2882" y="1833"/>
                    <a:pt x="2882" y="2345"/>
                  </a:cubicBezTo>
                  <a:lnTo>
                    <a:pt x="2882" y="3589"/>
                  </a:lnTo>
                  <a:cubicBezTo>
                    <a:pt x="2882" y="3979"/>
                    <a:pt x="3200" y="4297"/>
                    <a:pt x="3589" y="4297"/>
                  </a:cubicBezTo>
                  <a:cubicBezTo>
                    <a:pt x="3979" y="4297"/>
                    <a:pt x="4298" y="3979"/>
                    <a:pt x="4298" y="3589"/>
                  </a:cubicBezTo>
                  <a:lnTo>
                    <a:pt x="4298" y="2345"/>
                  </a:lnTo>
                  <a:cubicBezTo>
                    <a:pt x="4298" y="1052"/>
                    <a:pt x="3246" y="0"/>
                    <a:pt x="1953"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47;p56">
              <a:extLst>
                <a:ext uri="{FF2B5EF4-FFF2-40B4-BE49-F238E27FC236}">
                  <a16:creationId xmlns:a16="http://schemas.microsoft.com/office/drawing/2014/main" id="{3EE338DA-5800-BAA8-3793-4E43675DF58D}"/>
                </a:ext>
              </a:extLst>
            </p:cNvPr>
            <p:cNvSpPr/>
            <p:nvPr/>
          </p:nvSpPr>
          <p:spPr>
            <a:xfrm>
              <a:off x="7322725" y="1689009"/>
              <a:ext cx="140405" cy="140372"/>
            </a:xfrm>
            <a:custGeom>
              <a:avLst/>
              <a:gdLst/>
              <a:ahLst/>
              <a:cxnLst/>
              <a:rect l="l" t="t" r="r" b="b"/>
              <a:pathLst>
                <a:path w="4298" h="4297" extrusionOk="0">
                  <a:moveTo>
                    <a:pt x="709" y="385"/>
                  </a:moveTo>
                  <a:cubicBezTo>
                    <a:pt x="888" y="385"/>
                    <a:pt x="1032" y="530"/>
                    <a:pt x="1032" y="708"/>
                  </a:cubicBezTo>
                  <a:lnTo>
                    <a:pt x="1032" y="1953"/>
                  </a:lnTo>
                  <a:cubicBezTo>
                    <a:pt x="1032" y="2676"/>
                    <a:pt x="1621" y="3266"/>
                    <a:pt x="2345" y="3266"/>
                  </a:cubicBezTo>
                  <a:lnTo>
                    <a:pt x="3591" y="3266"/>
                  </a:lnTo>
                  <a:cubicBezTo>
                    <a:pt x="3769" y="3266"/>
                    <a:pt x="3913" y="3411"/>
                    <a:pt x="3913" y="3589"/>
                  </a:cubicBezTo>
                  <a:cubicBezTo>
                    <a:pt x="3913" y="3768"/>
                    <a:pt x="3769" y="3912"/>
                    <a:pt x="3591" y="3912"/>
                  </a:cubicBezTo>
                  <a:lnTo>
                    <a:pt x="2345" y="3912"/>
                  </a:lnTo>
                  <a:cubicBezTo>
                    <a:pt x="1264" y="3912"/>
                    <a:pt x="385" y="3033"/>
                    <a:pt x="385" y="1953"/>
                  </a:cubicBezTo>
                  <a:lnTo>
                    <a:pt x="385" y="708"/>
                  </a:lnTo>
                  <a:cubicBezTo>
                    <a:pt x="385" y="530"/>
                    <a:pt x="531" y="385"/>
                    <a:pt x="709" y="385"/>
                  </a:cubicBezTo>
                  <a:close/>
                  <a:moveTo>
                    <a:pt x="709" y="1"/>
                  </a:moveTo>
                  <a:cubicBezTo>
                    <a:pt x="319" y="1"/>
                    <a:pt x="1" y="318"/>
                    <a:pt x="1" y="708"/>
                  </a:cubicBezTo>
                  <a:lnTo>
                    <a:pt x="1" y="1953"/>
                  </a:lnTo>
                  <a:cubicBezTo>
                    <a:pt x="1" y="3245"/>
                    <a:pt x="1052" y="4296"/>
                    <a:pt x="2345" y="4296"/>
                  </a:cubicBezTo>
                  <a:lnTo>
                    <a:pt x="3591" y="4296"/>
                  </a:lnTo>
                  <a:cubicBezTo>
                    <a:pt x="3980" y="4296"/>
                    <a:pt x="4298" y="3980"/>
                    <a:pt x="4298" y="3589"/>
                  </a:cubicBezTo>
                  <a:cubicBezTo>
                    <a:pt x="4298" y="3199"/>
                    <a:pt x="3980" y="2882"/>
                    <a:pt x="3591" y="2882"/>
                  </a:cubicBezTo>
                  <a:lnTo>
                    <a:pt x="2345" y="2882"/>
                  </a:lnTo>
                  <a:cubicBezTo>
                    <a:pt x="1833" y="2882"/>
                    <a:pt x="1417" y="2464"/>
                    <a:pt x="1417" y="1953"/>
                  </a:cubicBezTo>
                  <a:lnTo>
                    <a:pt x="1417" y="708"/>
                  </a:lnTo>
                  <a:cubicBezTo>
                    <a:pt x="1417" y="318"/>
                    <a:pt x="1098" y="1"/>
                    <a:pt x="709"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8;p56">
              <a:extLst>
                <a:ext uri="{FF2B5EF4-FFF2-40B4-BE49-F238E27FC236}">
                  <a16:creationId xmlns:a16="http://schemas.microsoft.com/office/drawing/2014/main" id="{037E9D9D-4374-AA8A-1D2D-8A670A00AEA0}"/>
                </a:ext>
              </a:extLst>
            </p:cNvPr>
            <p:cNvSpPr/>
            <p:nvPr/>
          </p:nvSpPr>
          <p:spPr>
            <a:xfrm>
              <a:off x="7322725" y="1400849"/>
              <a:ext cx="140405" cy="140405"/>
            </a:xfrm>
            <a:custGeom>
              <a:avLst/>
              <a:gdLst/>
              <a:ahLst/>
              <a:cxnLst/>
              <a:rect l="l" t="t" r="r" b="b"/>
              <a:pathLst>
                <a:path w="4298" h="4298" extrusionOk="0">
                  <a:moveTo>
                    <a:pt x="2345" y="0"/>
                  </a:moveTo>
                  <a:cubicBezTo>
                    <a:pt x="1052" y="0"/>
                    <a:pt x="1" y="1052"/>
                    <a:pt x="1" y="2345"/>
                  </a:cubicBezTo>
                  <a:lnTo>
                    <a:pt x="1" y="3589"/>
                  </a:lnTo>
                  <a:cubicBezTo>
                    <a:pt x="1" y="3979"/>
                    <a:pt x="319" y="4297"/>
                    <a:pt x="709" y="4297"/>
                  </a:cubicBezTo>
                  <a:cubicBezTo>
                    <a:pt x="1100" y="4297"/>
                    <a:pt x="1417" y="3979"/>
                    <a:pt x="1417" y="3590"/>
                  </a:cubicBezTo>
                  <a:lnTo>
                    <a:pt x="1417" y="2345"/>
                  </a:lnTo>
                  <a:cubicBezTo>
                    <a:pt x="1417" y="1954"/>
                    <a:pt x="1664" y="1604"/>
                    <a:pt x="2032" y="1471"/>
                  </a:cubicBezTo>
                  <a:cubicBezTo>
                    <a:pt x="2132" y="1435"/>
                    <a:pt x="2184" y="1325"/>
                    <a:pt x="2147" y="1226"/>
                  </a:cubicBezTo>
                  <a:cubicBezTo>
                    <a:pt x="2119" y="1147"/>
                    <a:pt x="2044" y="1098"/>
                    <a:pt x="1966" y="1098"/>
                  </a:cubicBezTo>
                  <a:cubicBezTo>
                    <a:pt x="1945" y="1098"/>
                    <a:pt x="1923" y="1101"/>
                    <a:pt x="1902" y="1109"/>
                  </a:cubicBezTo>
                  <a:cubicBezTo>
                    <a:pt x="1381" y="1296"/>
                    <a:pt x="1032" y="1793"/>
                    <a:pt x="1032" y="2345"/>
                  </a:cubicBezTo>
                  <a:lnTo>
                    <a:pt x="1032" y="3589"/>
                  </a:lnTo>
                  <a:cubicBezTo>
                    <a:pt x="1032" y="3767"/>
                    <a:pt x="888" y="3913"/>
                    <a:pt x="709" y="3913"/>
                  </a:cubicBezTo>
                  <a:cubicBezTo>
                    <a:pt x="531" y="3913"/>
                    <a:pt x="385" y="3767"/>
                    <a:pt x="385" y="3589"/>
                  </a:cubicBezTo>
                  <a:lnTo>
                    <a:pt x="385" y="2345"/>
                  </a:lnTo>
                  <a:cubicBezTo>
                    <a:pt x="385" y="1264"/>
                    <a:pt x="1264" y="385"/>
                    <a:pt x="2345" y="385"/>
                  </a:cubicBezTo>
                  <a:lnTo>
                    <a:pt x="3591" y="385"/>
                  </a:lnTo>
                  <a:cubicBezTo>
                    <a:pt x="3769" y="385"/>
                    <a:pt x="3913" y="529"/>
                    <a:pt x="3913" y="707"/>
                  </a:cubicBezTo>
                  <a:cubicBezTo>
                    <a:pt x="3913" y="887"/>
                    <a:pt x="3769" y="1032"/>
                    <a:pt x="3591" y="1032"/>
                  </a:cubicBezTo>
                  <a:lnTo>
                    <a:pt x="2730" y="1032"/>
                  </a:lnTo>
                  <a:cubicBezTo>
                    <a:pt x="2624" y="1032"/>
                    <a:pt x="2537" y="1118"/>
                    <a:pt x="2537" y="1224"/>
                  </a:cubicBezTo>
                  <a:cubicBezTo>
                    <a:pt x="2537" y="1330"/>
                    <a:pt x="2624" y="1416"/>
                    <a:pt x="2730" y="1416"/>
                  </a:cubicBezTo>
                  <a:lnTo>
                    <a:pt x="3591" y="1416"/>
                  </a:lnTo>
                  <a:cubicBezTo>
                    <a:pt x="3980" y="1416"/>
                    <a:pt x="4298" y="1098"/>
                    <a:pt x="4298" y="707"/>
                  </a:cubicBezTo>
                  <a:cubicBezTo>
                    <a:pt x="4298" y="318"/>
                    <a:pt x="3980" y="0"/>
                    <a:pt x="359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49;p56">
              <a:extLst>
                <a:ext uri="{FF2B5EF4-FFF2-40B4-BE49-F238E27FC236}">
                  <a16:creationId xmlns:a16="http://schemas.microsoft.com/office/drawing/2014/main" id="{B2609428-2D4C-636C-057D-76CFF846D10B}"/>
                </a:ext>
              </a:extLst>
            </p:cNvPr>
            <p:cNvSpPr/>
            <p:nvPr/>
          </p:nvSpPr>
          <p:spPr>
            <a:xfrm>
              <a:off x="7610918" y="1689009"/>
              <a:ext cx="140405" cy="140372"/>
            </a:xfrm>
            <a:custGeom>
              <a:avLst/>
              <a:gdLst/>
              <a:ahLst/>
              <a:cxnLst/>
              <a:rect l="l" t="t" r="r" b="b"/>
              <a:pathLst>
                <a:path w="4298" h="4297" extrusionOk="0">
                  <a:moveTo>
                    <a:pt x="3589" y="385"/>
                  </a:moveTo>
                  <a:cubicBezTo>
                    <a:pt x="3767" y="385"/>
                    <a:pt x="3913" y="530"/>
                    <a:pt x="3913" y="708"/>
                  </a:cubicBezTo>
                  <a:lnTo>
                    <a:pt x="3913" y="1953"/>
                  </a:lnTo>
                  <a:cubicBezTo>
                    <a:pt x="3913" y="3033"/>
                    <a:pt x="3034" y="3912"/>
                    <a:pt x="1953" y="3912"/>
                  </a:cubicBezTo>
                  <a:lnTo>
                    <a:pt x="708" y="3912"/>
                  </a:lnTo>
                  <a:cubicBezTo>
                    <a:pt x="531" y="3912"/>
                    <a:pt x="385" y="3768"/>
                    <a:pt x="385" y="3589"/>
                  </a:cubicBezTo>
                  <a:cubicBezTo>
                    <a:pt x="385" y="3411"/>
                    <a:pt x="529" y="3266"/>
                    <a:pt x="708" y="3266"/>
                  </a:cubicBezTo>
                  <a:lnTo>
                    <a:pt x="1953" y="3266"/>
                  </a:lnTo>
                  <a:cubicBezTo>
                    <a:pt x="2677" y="3266"/>
                    <a:pt x="3266" y="2676"/>
                    <a:pt x="3266" y="1953"/>
                  </a:cubicBezTo>
                  <a:lnTo>
                    <a:pt x="3266" y="708"/>
                  </a:lnTo>
                  <a:cubicBezTo>
                    <a:pt x="3266" y="530"/>
                    <a:pt x="3410" y="385"/>
                    <a:pt x="3589" y="385"/>
                  </a:cubicBezTo>
                  <a:close/>
                  <a:moveTo>
                    <a:pt x="3589" y="1"/>
                  </a:moveTo>
                  <a:cubicBezTo>
                    <a:pt x="3200" y="1"/>
                    <a:pt x="2882" y="318"/>
                    <a:pt x="2882" y="708"/>
                  </a:cubicBezTo>
                  <a:lnTo>
                    <a:pt x="2882" y="1952"/>
                  </a:lnTo>
                  <a:cubicBezTo>
                    <a:pt x="2882" y="2465"/>
                    <a:pt x="2465" y="2882"/>
                    <a:pt x="1953" y="2882"/>
                  </a:cubicBezTo>
                  <a:lnTo>
                    <a:pt x="708" y="2882"/>
                  </a:lnTo>
                  <a:cubicBezTo>
                    <a:pt x="319" y="2882"/>
                    <a:pt x="0" y="3199"/>
                    <a:pt x="0" y="3589"/>
                  </a:cubicBezTo>
                  <a:cubicBezTo>
                    <a:pt x="0" y="3980"/>
                    <a:pt x="319" y="4296"/>
                    <a:pt x="708" y="4296"/>
                  </a:cubicBezTo>
                  <a:lnTo>
                    <a:pt x="1953" y="4296"/>
                  </a:lnTo>
                  <a:cubicBezTo>
                    <a:pt x="3246" y="4296"/>
                    <a:pt x="4298" y="3245"/>
                    <a:pt x="4298" y="1952"/>
                  </a:cubicBezTo>
                  <a:lnTo>
                    <a:pt x="4298" y="708"/>
                  </a:lnTo>
                  <a:cubicBezTo>
                    <a:pt x="4298" y="318"/>
                    <a:pt x="3979" y="1"/>
                    <a:pt x="3589"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50;p56">
              <a:extLst>
                <a:ext uri="{FF2B5EF4-FFF2-40B4-BE49-F238E27FC236}">
                  <a16:creationId xmlns:a16="http://schemas.microsoft.com/office/drawing/2014/main" id="{05844535-F29F-911F-1CBB-A1589B5F41CC}"/>
                </a:ext>
              </a:extLst>
            </p:cNvPr>
            <p:cNvSpPr/>
            <p:nvPr/>
          </p:nvSpPr>
          <p:spPr>
            <a:xfrm>
              <a:off x="7346899" y="1502902"/>
              <a:ext cx="380282" cy="224458"/>
            </a:xfrm>
            <a:custGeom>
              <a:avLst/>
              <a:gdLst/>
              <a:ahLst/>
              <a:cxnLst/>
              <a:rect l="l" t="t" r="r" b="b"/>
              <a:pathLst>
                <a:path w="11641" h="6871" extrusionOk="0">
                  <a:moveTo>
                    <a:pt x="5821" y="0"/>
                  </a:moveTo>
                  <a:cubicBezTo>
                    <a:pt x="4626" y="0"/>
                    <a:pt x="3456" y="318"/>
                    <a:pt x="2434" y="921"/>
                  </a:cubicBezTo>
                  <a:cubicBezTo>
                    <a:pt x="1441" y="1505"/>
                    <a:pt x="612" y="2342"/>
                    <a:pt x="34" y="3340"/>
                  </a:cubicBezTo>
                  <a:cubicBezTo>
                    <a:pt x="0" y="3398"/>
                    <a:pt x="0" y="3472"/>
                    <a:pt x="34" y="3532"/>
                  </a:cubicBezTo>
                  <a:cubicBezTo>
                    <a:pt x="612" y="4528"/>
                    <a:pt x="1441" y="5364"/>
                    <a:pt x="2434" y="5950"/>
                  </a:cubicBezTo>
                  <a:cubicBezTo>
                    <a:pt x="3456" y="6553"/>
                    <a:pt x="4626" y="6871"/>
                    <a:pt x="5821" y="6871"/>
                  </a:cubicBezTo>
                  <a:cubicBezTo>
                    <a:pt x="6765" y="6871"/>
                    <a:pt x="7680" y="6677"/>
                    <a:pt x="8536" y="6296"/>
                  </a:cubicBezTo>
                  <a:cubicBezTo>
                    <a:pt x="8633" y="6251"/>
                    <a:pt x="8676" y="6139"/>
                    <a:pt x="8633" y="6041"/>
                  </a:cubicBezTo>
                  <a:cubicBezTo>
                    <a:pt x="8601" y="5969"/>
                    <a:pt x="8531" y="5927"/>
                    <a:pt x="8458" y="5927"/>
                  </a:cubicBezTo>
                  <a:cubicBezTo>
                    <a:pt x="8431" y="5927"/>
                    <a:pt x="8405" y="5933"/>
                    <a:pt x="8379" y="5944"/>
                  </a:cubicBezTo>
                  <a:cubicBezTo>
                    <a:pt x="7572" y="6304"/>
                    <a:pt x="6711" y="6487"/>
                    <a:pt x="5821" y="6487"/>
                  </a:cubicBezTo>
                  <a:cubicBezTo>
                    <a:pt x="4695" y="6487"/>
                    <a:pt x="3592" y="6187"/>
                    <a:pt x="2629" y="5618"/>
                  </a:cubicBezTo>
                  <a:cubicBezTo>
                    <a:pt x="1725" y="5086"/>
                    <a:pt x="964" y="4333"/>
                    <a:pt x="425" y="3435"/>
                  </a:cubicBezTo>
                  <a:cubicBezTo>
                    <a:pt x="966" y="2537"/>
                    <a:pt x="1725" y="1784"/>
                    <a:pt x="2629" y="1252"/>
                  </a:cubicBezTo>
                  <a:cubicBezTo>
                    <a:pt x="3592" y="684"/>
                    <a:pt x="4695" y="383"/>
                    <a:pt x="5821" y="383"/>
                  </a:cubicBezTo>
                  <a:cubicBezTo>
                    <a:pt x="6945" y="383"/>
                    <a:pt x="8049" y="684"/>
                    <a:pt x="9013" y="1252"/>
                  </a:cubicBezTo>
                  <a:cubicBezTo>
                    <a:pt x="9915" y="1784"/>
                    <a:pt x="10676" y="2537"/>
                    <a:pt x="11216" y="3435"/>
                  </a:cubicBezTo>
                  <a:cubicBezTo>
                    <a:pt x="10681" y="4325"/>
                    <a:pt x="9927" y="5074"/>
                    <a:pt x="9033" y="5606"/>
                  </a:cubicBezTo>
                  <a:cubicBezTo>
                    <a:pt x="8942" y="5659"/>
                    <a:pt x="8911" y="5778"/>
                    <a:pt x="8965" y="5869"/>
                  </a:cubicBezTo>
                  <a:cubicBezTo>
                    <a:pt x="9002" y="5930"/>
                    <a:pt x="9066" y="5963"/>
                    <a:pt x="9131" y="5963"/>
                  </a:cubicBezTo>
                  <a:cubicBezTo>
                    <a:pt x="9165" y="5963"/>
                    <a:pt x="9199" y="5954"/>
                    <a:pt x="9229" y="5936"/>
                  </a:cubicBezTo>
                  <a:cubicBezTo>
                    <a:pt x="10212" y="5352"/>
                    <a:pt x="11034" y="4520"/>
                    <a:pt x="11606" y="3532"/>
                  </a:cubicBezTo>
                  <a:cubicBezTo>
                    <a:pt x="11640" y="3472"/>
                    <a:pt x="11640" y="3398"/>
                    <a:pt x="11606" y="3340"/>
                  </a:cubicBezTo>
                  <a:cubicBezTo>
                    <a:pt x="11028" y="2342"/>
                    <a:pt x="10199" y="1505"/>
                    <a:pt x="9208" y="921"/>
                  </a:cubicBezTo>
                  <a:cubicBezTo>
                    <a:pt x="8185" y="318"/>
                    <a:pt x="7014" y="0"/>
                    <a:pt x="582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51;p56">
              <a:extLst>
                <a:ext uri="{FF2B5EF4-FFF2-40B4-BE49-F238E27FC236}">
                  <a16:creationId xmlns:a16="http://schemas.microsoft.com/office/drawing/2014/main" id="{205BBF62-3A86-3181-7070-9BCE5C69F86C}"/>
                </a:ext>
              </a:extLst>
            </p:cNvPr>
            <p:cNvSpPr/>
            <p:nvPr/>
          </p:nvSpPr>
          <p:spPr>
            <a:xfrm>
              <a:off x="7455682" y="1533773"/>
              <a:ext cx="162684" cy="162651"/>
            </a:xfrm>
            <a:custGeom>
              <a:avLst/>
              <a:gdLst/>
              <a:ahLst/>
              <a:cxnLst/>
              <a:rect l="l" t="t" r="r" b="b"/>
              <a:pathLst>
                <a:path w="4980" h="4979" extrusionOk="0">
                  <a:moveTo>
                    <a:pt x="2491" y="385"/>
                  </a:moveTo>
                  <a:cubicBezTo>
                    <a:pt x="3650" y="385"/>
                    <a:pt x="4596" y="1329"/>
                    <a:pt x="4596" y="2490"/>
                  </a:cubicBezTo>
                  <a:cubicBezTo>
                    <a:pt x="4596" y="3651"/>
                    <a:pt x="3650" y="4595"/>
                    <a:pt x="2491" y="4595"/>
                  </a:cubicBezTo>
                  <a:cubicBezTo>
                    <a:pt x="1330" y="4595"/>
                    <a:pt x="385" y="3651"/>
                    <a:pt x="385" y="2490"/>
                  </a:cubicBezTo>
                  <a:cubicBezTo>
                    <a:pt x="385" y="1329"/>
                    <a:pt x="1330" y="385"/>
                    <a:pt x="2491" y="385"/>
                  </a:cubicBezTo>
                  <a:close/>
                  <a:moveTo>
                    <a:pt x="2491" y="1"/>
                  </a:moveTo>
                  <a:cubicBezTo>
                    <a:pt x="1118" y="1"/>
                    <a:pt x="0" y="1117"/>
                    <a:pt x="0" y="2490"/>
                  </a:cubicBezTo>
                  <a:cubicBezTo>
                    <a:pt x="0" y="3863"/>
                    <a:pt x="1118" y="4979"/>
                    <a:pt x="2491" y="4979"/>
                  </a:cubicBezTo>
                  <a:cubicBezTo>
                    <a:pt x="3862" y="4979"/>
                    <a:pt x="4980" y="3863"/>
                    <a:pt x="4980" y="2490"/>
                  </a:cubicBezTo>
                  <a:cubicBezTo>
                    <a:pt x="4980" y="1117"/>
                    <a:pt x="3862" y="1"/>
                    <a:pt x="2491"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52;p56">
              <a:extLst>
                <a:ext uri="{FF2B5EF4-FFF2-40B4-BE49-F238E27FC236}">
                  <a16:creationId xmlns:a16="http://schemas.microsoft.com/office/drawing/2014/main" id="{0B0A71AC-6CF8-0968-FE33-93D8F75FC011}"/>
                </a:ext>
              </a:extLst>
            </p:cNvPr>
            <p:cNvSpPr/>
            <p:nvPr/>
          </p:nvSpPr>
          <p:spPr>
            <a:xfrm>
              <a:off x="7500861" y="1578919"/>
              <a:ext cx="72326" cy="72359"/>
            </a:xfrm>
            <a:custGeom>
              <a:avLst/>
              <a:gdLst/>
              <a:ahLst/>
              <a:cxnLst/>
              <a:rect l="l" t="t" r="r" b="b"/>
              <a:pathLst>
                <a:path w="2214" h="2215" extrusionOk="0">
                  <a:moveTo>
                    <a:pt x="1108" y="385"/>
                  </a:moveTo>
                  <a:cubicBezTo>
                    <a:pt x="1506" y="385"/>
                    <a:pt x="1829" y="710"/>
                    <a:pt x="1829" y="1108"/>
                  </a:cubicBezTo>
                  <a:cubicBezTo>
                    <a:pt x="1829" y="1506"/>
                    <a:pt x="1506" y="1830"/>
                    <a:pt x="1108" y="1830"/>
                  </a:cubicBezTo>
                  <a:cubicBezTo>
                    <a:pt x="710" y="1830"/>
                    <a:pt x="385" y="1506"/>
                    <a:pt x="385" y="1108"/>
                  </a:cubicBezTo>
                  <a:cubicBezTo>
                    <a:pt x="385" y="710"/>
                    <a:pt x="710" y="385"/>
                    <a:pt x="1108" y="385"/>
                  </a:cubicBezTo>
                  <a:close/>
                  <a:moveTo>
                    <a:pt x="1108" y="1"/>
                  </a:moveTo>
                  <a:cubicBezTo>
                    <a:pt x="498" y="1"/>
                    <a:pt x="1" y="497"/>
                    <a:pt x="1" y="1108"/>
                  </a:cubicBezTo>
                  <a:cubicBezTo>
                    <a:pt x="1" y="1718"/>
                    <a:pt x="498" y="2215"/>
                    <a:pt x="1108" y="2215"/>
                  </a:cubicBezTo>
                  <a:cubicBezTo>
                    <a:pt x="1717" y="2215"/>
                    <a:pt x="2213" y="1718"/>
                    <a:pt x="2213" y="1108"/>
                  </a:cubicBezTo>
                  <a:cubicBezTo>
                    <a:pt x="2213" y="497"/>
                    <a:pt x="1717" y="1"/>
                    <a:pt x="1108"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553;p56">
            <a:extLst>
              <a:ext uri="{FF2B5EF4-FFF2-40B4-BE49-F238E27FC236}">
                <a16:creationId xmlns:a16="http://schemas.microsoft.com/office/drawing/2014/main" id="{5B2D01AA-895B-17FA-95AA-60528B052E95}"/>
              </a:ext>
            </a:extLst>
          </p:cNvPr>
          <p:cNvGrpSpPr/>
          <p:nvPr/>
        </p:nvGrpSpPr>
        <p:grpSpPr>
          <a:xfrm>
            <a:off x="10145434" y="2053874"/>
            <a:ext cx="864047" cy="867649"/>
            <a:chOff x="6677868" y="1400849"/>
            <a:chExt cx="428532" cy="428532"/>
          </a:xfrm>
        </p:grpSpPr>
        <p:sp>
          <p:nvSpPr>
            <p:cNvPr id="28" name="Google Shape;554;p56">
              <a:extLst>
                <a:ext uri="{FF2B5EF4-FFF2-40B4-BE49-F238E27FC236}">
                  <a16:creationId xmlns:a16="http://schemas.microsoft.com/office/drawing/2014/main" id="{486791F0-288B-2E7E-F9FE-D09C32FA3D03}"/>
                </a:ext>
              </a:extLst>
            </p:cNvPr>
            <p:cNvSpPr/>
            <p:nvPr/>
          </p:nvSpPr>
          <p:spPr>
            <a:xfrm>
              <a:off x="6711287" y="1434333"/>
              <a:ext cx="53836" cy="53771"/>
            </a:xfrm>
            <a:custGeom>
              <a:avLst/>
              <a:gdLst/>
              <a:ahLst/>
              <a:cxnLst/>
              <a:rect l="l" t="t" r="r" b="b"/>
              <a:pathLst>
                <a:path w="1648" h="1646" extrusionOk="0">
                  <a:moveTo>
                    <a:pt x="1054" y="385"/>
                  </a:moveTo>
                  <a:cubicBezTo>
                    <a:pt x="1169" y="385"/>
                    <a:pt x="1263" y="479"/>
                    <a:pt x="1263" y="594"/>
                  </a:cubicBezTo>
                  <a:lnTo>
                    <a:pt x="1263" y="1054"/>
                  </a:lnTo>
                  <a:cubicBezTo>
                    <a:pt x="1263" y="1169"/>
                    <a:pt x="1169" y="1261"/>
                    <a:pt x="1054" y="1261"/>
                  </a:cubicBezTo>
                  <a:lnTo>
                    <a:pt x="594" y="1261"/>
                  </a:lnTo>
                  <a:cubicBezTo>
                    <a:pt x="479" y="1261"/>
                    <a:pt x="385" y="1169"/>
                    <a:pt x="385" y="1054"/>
                  </a:cubicBezTo>
                  <a:lnTo>
                    <a:pt x="385" y="594"/>
                  </a:lnTo>
                  <a:cubicBezTo>
                    <a:pt x="385" y="479"/>
                    <a:pt x="479" y="385"/>
                    <a:pt x="594" y="385"/>
                  </a:cubicBezTo>
                  <a:close/>
                  <a:moveTo>
                    <a:pt x="594" y="1"/>
                  </a:moveTo>
                  <a:cubicBezTo>
                    <a:pt x="267" y="1"/>
                    <a:pt x="1" y="267"/>
                    <a:pt x="1" y="594"/>
                  </a:cubicBezTo>
                  <a:lnTo>
                    <a:pt x="1" y="1054"/>
                  </a:lnTo>
                  <a:cubicBezTo>
                    <a:pt x="1" y="1380"/>
                    <a:pt x="267" y="1646"/>
                    <a:pt x="594" y="1646"/>
                  </a:cubicBezTo>
                  <a:lnTo>
                    <a:pt x="1054" y="1646"/>
                  </a:lnTo>
                  <a:cubicBezTo>
                    <a:pt x="1055" y="1646"/>
                    <a:pt x="1056" y="1646"/>
                    <a:pt x="1057" y="1646"/>
                  </a:cubicBezTo>
                  <a:cubicBezTo>
                    <a:pt x="1383" y="1646"/>
                    <a:pt x="1648" y="1379"/>
                    <a:pt x="1648" y="1054"/>
                  </a:cubicBezTo>
                  <a:lnTo>
                    <a:pt x="1648" y="594"/>
                  </a:lnTo>
                  <a:cubicBezTo>
                    <a:pt x="1648" y="267"/>
                    <a:pt x="1382" y="1"/>
                    <a:pt x="1054"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55;p56">
              <a:extLst>
                <a:ext uri="{FF2B5EF4-FFF2-40B4-BE49-F238E27FC236}">
                  <a16:creationId xmlns:a16="http://schemas.microsoft.com/office/drawing/2014/main" id="{2D6C7014-990C-05E8-B164-C4BB509F185E}"/>
                </a:ext>
              </a:extLst>
            </p:cNvPr>
            <p:cNvSpPr/>
            <p:nvPr/>
          </p:nvSpPr>
          <p:spPr>
            <a:xfrm>
              <a:off x="7019113" y="1434333"/>
              <a:ext cx="53771" cy="53836"/>
            </a:xfrm>
            <a:custGeom>
              <a:avLst/>
              <a:gdLst/>
              <a:ahLst/>
              <a:cxnLst/>
              <a:rect l="l" t="t" r="r" b="b"/>
              <a:pathLst>
                <a:path w="1646" h="1648" extrusionOk="0">
                  <a:moveTo>
                    <a:pt x="1053" y="385"/>
                  </a:moveTo>
                  <a:cubicBezTo>
                    <a:pt x="1168" y="385"/>
                    <a:pt x="1262" y="479"/>
                    <a:pt x="1262" y="594"/>
                  </a:cubicBezTo>
                  <a:lnTo>
                    <a:pt x="1262" y="1054"/>
                  </a:lnTo>
                  <a:cubicBezTo>
                    <a:pt x="1262" y="1169"/>
                    <a:pt x="1168" y="1263"/>
                    <a:pt x="1053" y="1263"/>
                  </a:cubicBezTo>
                  <a:lnTo>
                    <a:pt x="593" y="1263"/>
                  </a:lnTo>
                  <a:cubicBezTo>
                    <a:pt x="479" y="1263"/>
                    <a:pt x="384" y="1169"/>
                    <a:pt x="384" y="1054"/>
                  </a:cubicBezTo>
                  <a:lnTo>
                    <a:pt x="384" y="594"/>
                  </a:lnTo>
                  <a:cubicBezTo>
                    <a:pt x="384" y="479"/>
                    <a:pt x="478" y="385"/>
                    <a:pt x="593" y="385"/>
                  </a:cubicBezTo>
                  <a:close/>
                  <a:moveTo>
                    <a:pt x="594" y="1"/>
                  </a:moveTo>
                  <a:cubicBezTo>
                    <a:pt x="267" y="1"/>
                    <a:pt x="1" y="267"/>
                    <a:pt x="1" y="594"/>
                  </a:cubicBezTo>
                  <a:lnTo>
                    <a:pt x="1" y="1054"/>
                  </a:lnTo>
                  <a:cubicBezTo>
                    <a:pt x="1" y="1380"/>
                    <a:pt x="267" y="1647"/>
                    <a:pt x="594" y="1647"/>
                  </a:cubicBezTo>
                  <a:lnTo>
                    <a:pt x="1053" y="1647"/>
                  </a:lnTo>
                  <a:cubicBezTo>
                    <a:pt x="1380" y="1647"/>
                    <a:pt x="1646" y="1380"/>
                    <a:pt x="1646" y="1054"/>
                  </a:cubicBezTo>
                  <a:lnTo>
                    <a:pt x="1646" y="594"/>
                  </a:lnTo>
                  <a:cubicBezTo>
                    <a:pt x="1646" y="267"/>
                    <a:pt x="1380" y="1"/>
                    <a:pt x="1053"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56;p56">
              <a:extLst>
                <a:ext uri="{FF2B5EF4-FFF2-40B4-BE49-F238E27FC236}">
                  <a16:creationId xmlns:a16="http://schemas.microsoft.com/office/drawing/2014/main" id="{6A746024-4604-F9D6-A59C-4FD5622C3F3A}"/>
                </a:ext>
              </a:extLst>
            </p:cNvPr>
            <p:cNvSpPr/>
            <p:nvPr/>
          </p:nvSpPr>
          <p:spPr>
            <a:xfrm>
              <a:off x="6677868" y="1400849"/>
              <a:ext cx="428532" cy="428532"/>
            </a:xfrm>
            <a:custGeom>
              <a:avLst/>
              <a:gdLst/>
              <a:ahLst/>
              <a:cxnLst/>
              <a:rect l="l" t="t" r="r" b="b"/>
              <a:pathLst>
                <a:path w="13118" h="13118" extrusionOk="0">
                  <a:moveTo>
                    <a:pt x="2492" y="385"/>
                  </a:moveTo>
                  <a:cubicBezTo>
                    <a:pt x="2943" y="385"/>
                    <a:pt x="3312" y="752"/>
                    <a:pt x="3312" y="1204"/>
                  </a:cubicBezTo>
                  <a:lnTo>
                    <a:pt x="3312" y="2492"/>
                  </a:lnTo>
                  <a:cubicBezTo>
                    <a:pt x="3312" y="2944"/>
                    <a:pt x="2944" y="3312"/>
                    <a:pt x="2492" y="3312"/>
                  </a:cubicBezTo>
                  <a:lnTo>
                    <a:pt x="1202" y="3312"/>
                  </a:lnTo>
                  <a:cubicBezTo>
                    <a:pt x="752" y="3312"/>
                    <a:pt x="384" y="2944"/>
                    <a:pt x="384" y="2492"/>
                  </a:cubicBezTo>
                  <a:lnTo>
                    <a:pt x="384" y="1204"/>
                  </a:lnTo>
                  <a:cubicBezTo>
                    <a:pt x="384" y="752"/>
                    <a:pt x="752" y="385"/>
                    <a:pt x="1202" y="385"/>
                  </a:cubicBezTo>
                  <a:close/>
                  <a:moveTo>
                    <a:pt x="9421" y="1656"/>
                  </a:moveTo>
                  <a:lnTo>
                    <a:pt x="9421" y="2040"/>
                  </a:lnTo>
                  <a:lnTo>
                    <a:pt x="6685" y="2040"/>
                  </a:lnTo>
                  <a:cubicBezTo>
                    <a:pt x="6385" y="2040"/>
                    <a:pt x="6142" y="2283"/>
                    <a:pt x="6142" y="2582"/>
                  </a:cubicBezTo>
                  <a:lnTo>
                    <a:pt x="6142" y="3818"/>
                  </a:lnTo>
                  <a:lnTo>
                    <a:pt x="5758" y="3818"/>
                  </a:lnTo>
                  <a:lnTo>
                    <a:pt x="5758" y="2582"/>
                  </a:lnTo>
                  <a:cubicBezTo>
                    <a:pt x="5759" y="2071"/>
                    <a:pt x="6174" y="1656"/>
                    <a:pt x="6685" y="1656"/>
                  </a:cubicBezTo>
                  <a:close/>
                  <a:moveTo>
                    <a:pt x="2040" y="3696"/>
                  </a:moveTo>
                  <a:lnTo>
                    <a:pt x="2040" y="6434"/>
                  </a:lnTo>
                  <a:cubicBezTo>
                    <a:pt x="2040" y="6733"/>
                    <a:pt x="2283" y="6975"/>
                    <a:pt x="2581" y="6975"/>
                  </a:cubicBezTo>
                  <a:lnTo>
                    <a:pt x="3818" y="6975"/>
                  </a:lnTo>
                  <a:lnTo>
                    <a:pt x="3818" y="7360"/>
                  </a:lnTo>
                  <a:lnTo>
                    <a:pt x="2581" y="7360"/>
                  </a:lnTo>
                  <a:cubicBezTo>
                    <a:pt x="2071" y="7360"/>
                    <a:pt x="1656" y="6945"/>
                    <a:pt x="1656" y="6434"/>
                  </a:cubicBezTo>
                  <a:lnTo>
                    <a:pt x="1656" y="3696"/>
                  </a:lnTo>
                  <a:close/>
                  <a:moveTo>
                    <a:pt x="7550" y="4202"/>
                  </a:moveTo>
                  <a:cubicBezTo>
                    <a:pt x="8304" y="4202"/>
                    <a:pt x="8916" y="4814"/>
                    <a:pt x="8916" y="5567"/>
                  </a:cubicBezTo>
                  <a:lnTo>
                    <a:pt x="8916" y="7552"/>
                  </a:lnTo>
                  <a:cubicBezTo>
                    <a:pt x="8916" y="8304"/>
                    <a:pt x="8304" y="8916"/>
                    <a:pt x="7550" y="8916"/>
                  </a:cubicBezTo>
                  <a:lnTo>
                    <a:pt x="5567" y="8916"/>
                  </a:lnTo>
                  <a:cubicBezTo>
                    <a:pt x="4814" y="8916"/>
                    <a:pt x="4202" y="8304"/>
                    <a:pt x="4202" y="7552"/>
                  </a:cubicBezTo>
                  <a:lnTo>
                    <a:pt x="4202" y="5567"/>
                  </a:lnTo>
                  <a:cubicBezTo>
                    <a:pt x="4202" y="4814"/>
                    <a:pt x="4814" y="4202"/>
                    <a:pt x="5567" y="4202"/>
                  </a:cubicBezTo>
                  <a:close/>
                  <a:moveTo>
                    <a:pt x="10536" y="5759"/>
                  </a:moveTo>
                  <a:cubicBezTo>
                    <a:pt x="11047" y="5759"/>
                    <a:pt x="11462" y="6174"/>
                    <a:pt x="11462" y="6685"/>
                  </a:cubicBezTo>
                  <a:lnTo>
                    <a:pt x="11462" y="9422"/>
                  </a:lnTo>
                  <a:lnTo>
                    <a:pt x="11077" y="9422"/>
                  </a:lnTo>
                  <a:lnTo>
                    <a:pt x="11077" y="6685"/>
                  </a:lnTo>
                  <a:cubicBezTo>
                    <a:pt x="11077" y="6387"/>
                    <a:pt x="10834" y="6144"/>
                    <a:pt x="10536" y="6144"/>
                  </a:cubicBezTo>
                  <a:lnTo>
                    <a:pt x="9300" y="6144"/>
                  </a:lnTo>
                  <a:lnTo>
                    <a:pt x="9300" y="5759"/>
                  </a:lnTo>
                  <a:close/>
                  <a:moveTo>
                    <a:pt x="2492" y="9806"/>
                  </a:moveTo>
                  <a:cubicBezTo>
                    <a:pt x="2944" y="9806"/>
                    <a:pt x="3312" y="10173"/>
                    <a:pt x="3312" y="10625"/>
                  </a:cubicBezTo>
                  <a:lnTo>
                    <a:pt x="3312" y="11915"/>
                  </a:lnTo>
                  <a:cubicBezTo>
                    <a:pt x="3312" y="12366"/>
                    <a:pt x="2944" y="12733"/>
                    <a:pt x="2492" y="12733"/>
                  </a:cubicBezTo>
                  <a:lnTo>
                    <a:pt x="1204" y="12733"/>
                  </a:lnTo>
                  <a:cubicBezTo>
                    <a:pt x="752" y="12733"/>
                    <a:pt x="384" y="12366"/>
                    <a:pt x="384" y="11915"/>
                  </a:cubicBezTo>
                  <a:lnTo>
                    <a:pt x="384" y="10625"/>
                  </a:lnTo>
                  <a:cubicBezTo>
                    <a:pt x="384" y="10173"/>
                    <a:pt x="752" y="9806"/>
                    <a:pt x="1204" y="9806"/>
                  </a:cubicBezTo>
                  <a:close/>
                  <a:moveTo>
                    <a:pt x="11914" y="9806"/>
                  </a:moveTo>
                  <a:cubicBezTo>
                    <a:pt x="12366" y="9806"/>
                    <a:pt x="12733" y="10173"/>
                    <a:pt x="12733" y="10625"/>
                  </a:cubicBezTo>
                  <a:lnTo>
                    <a:pt x="12733" y="11914"/>
                  </a:lnTo>
                  <a:cubicBezTo>
                    <a:pt x="12733" y="12366"/>
                    <a:pt x="12366" y="12733"/>
                    <a:pt x="11914" y="12733"/>
                  </a:cubicBezTo>
                  <a:lnTo>
                    <a:pt x="10625" y="12733"/>
                  </a:lnTo>
                  <a:cubicBezTo>
                    <a:pt x="10173" y="12733"/>
                    <a:pt x="9806" y="12366"/>
                    <a:pt x="9806" y="11914"/>
                  </a:cubicBezTo>
                  <a:lnTo>
                    <a:pt x="9806" y="10625"/>
                  </a:lnTo>
                  <a:cubicBezTo>
                    <a:pt x="9806" y="10173"/>
                    <a:pt x="10173" y="9806"/>
                    <a:pt x="10625" y="9806"/>
                  </a:cubicBezTo>
                  <a:close/>
                  <a:moveTo>
                    <a:pt x="1202" y="0"/>
                  </a:moveTo>
                  <a:cubicBezTo>
                    <a:pt x="540" y="0"/>
                    <a:pt x="0" y="541"/>
                    <a:pt x="0" y="1204"/>
                  </a:cubicBezTo>
                  <a:lnTo>
                    <a:pt x="0" y="2494"/>
                  </a:lnTo>
                  <a:cubicBezTo>
                    <a:pt x="0" y="3157"/>
                    <a:pt x="540" y="3696"/>
                    <a:pt x="1202" y="3696"/>
                  </a:cubicBezTo>
                  <a:lnTo>
                    <a:pt x="1272" y="3696"/>
                  </a:lnTo>
                  <a:lnTo>
                    <a:pt x="1272" y="6434"/>
                  </a:lnTo>
                  <a:cubicBezTo>
                    <a:pt x="1272" y="7155"/>
                    <a:pt x="1859" y="7744"/>
                    <a:pt x="2581" y="7744"/>
                  </a:cubicBezTo>
                  <a:lnTo>
                    <a:pt x="3828" y="7744"/>
                  </a:lnTo>
                  <a:cubicBezTo>
                    <a:pt x="3924" y="8619"/>
                    <a:pt x="4666" y="9302"/>
                    <a:pt x="5566" y="9302"/>
                  </a:cubicBezTo>
                  <a:lnTo>
                    <a:pt x="6589" y="9302"/>
                  </a:lnTo>
                  <a:lnTo>
                    <a:pt x="6589" y="10536"/>
                  </a:lnTo>
                  <a:cubicBezTo>
                    <a:pt x="6589" y="10624"/>
                    <a:pt x="6519" y="10694"/>
                    <a:pt x="6433" y="10694"/>
                  </a:cubicBezTo>
                  <a:lnTo>
                    <a:pt x="5017" y="10694"/>
                  </a:lnTo>
                  <a:cubicBezTo>
                    <a:pt x="4911" y="10694"/>
                    <a:pt x="4825" y="10781"/>
                    <a:pt x="4825" y="10887"/>
                  </a:cubicBezTo>
                  <a:cubicBezTo>
                    <a:pt x="4825" y="10993"/>
                    <a:pt x="4911" y="11079"/>
                    <a:pt x="5017" y="11079"/>
                  </a:cubicBezTo>
                  <a:lnTo>
                    <a:pt x="6433" y="11079"/>
                  </a:lnTo>
                  <a:cubicBezTo>
                    <a:pt x="6731" y="11079"/>
                    <a:pt x="6974" y="10836"/>
                    <a:pt x="6974" y="10536"/>
                  </a:cubicBezTo>
                  <a:lnTo>
                    <a:pt x="6974" y="9302"/>
                  </a:lnTo>
                  <a:lnTo>
                    <a:pt x="7358" y="9302"/>
                  </a:lnTo>
                  <a:lnTo>
                    <a:pt x="7358" y="10536"/>
                  </a:lnTo>
                  <a:cubicBezTo>
                    <a:pt x="7358" y="11047"/>
                    <a:pt x="6943" y="11462"/>
                    <a:pt x="6433" y="11462"/>
                  </a:cubicBezTo>
                  <a:lnTo>
                    <a:pt x="3696" y="11462"/>
                  </a:lnTo>
                  <a:lnTo>
                    <a:pt x="3696" y="11079"/>
                  </a:lnTo>
                  <a:lnTo>
                    <a:pt x="4251" y="11079"/>
                  </a:lnTo>
                  <a:cubicBezTo>
                    <a:pt x="4357" y="11079"/>
                    <a:pt x="4443" y="10993"/>
                    <a:pt x="4443" y="10887"/>
                  </a:cubicBezTo>
                  <a:cubicBezTo>
                    <a:pt x="4443" y="10781"/>
                    <a:pt x="4357" y="10694"/>
                    <a:pt x="4251" y="10694"/>
                  </a:cubicBezTo>
                  <a:lnTo>
                    <a:pt x="3696" y="10694"/>
                  </a:lnTo>
                  <a:lnTo>
                    <a:pt x="3696" y="10625"/>
                  </a:lnTo>
                  <a:cubicBezTo>
                    <a:pt x="3696" y="9963"/>
                    <a:pt x="3155" y="9423"/>
                    <a:pt x="2492" y="9423"/>
                  </a:cubicBezTo>
                  <a:lnTo>
                    <a:pt x="1202" y="9423"/>
                  </a:lnTo>
                  <a:cubicBezTo>
                    <a:pt x="540" y="9423"/>
                    <a:pt x="0" y="9963"/>
                    <a:pt x="0" y="10625"/>
                  </a:cubicBezTo>
                  <a:lnTo>
                    <a:pt x="0" y="11915"/>
                  </a:lnTo>
                  <a:cubicBezTo>
                    <a:pt x="0" y="12578"/>
                    <a:pt x="540" y="13117"/>
                    <a:pt x="1202" y="13117"/>
                  </a:cubicBezTo>
                  <a:lnTo>
                    <a:pt x="2492" y="13117"/>
                  </a:lnTo>
                  <a:cubicBezTo>
                    <a:pt x="3155" y="13117"/>
                    <a:pt x="3696" y="12578"/>
                    <a:pt x="3696" y="11915"/>
                  </a:cubicBezTo>
                  <a:lnTo>
                    <a:pt x="3696" y="11846"/>
                  </a:lnTo>
                  <a:lnTo>
                    <a:pt x="6433" y="11846"/>
                  </a:lnTo>
                  <a:cubicBezTo>
                    <a:pt x="7155" y="11846"/>
                    <a:pt x="7743" y="11259"/>
                    <a:pt x="7743" y="10536"/>
                  </a:cubicBezTo>
                  <a:lnTo>
                    <a:pt x="7743" y="9291"/>
                  </a:lnTo>
                  <a:cubicBezTo>
                    <a:pt x="8617" y="9194"/>
                    <a:pt x="9300" y="8451"/>
                    <a:pt x="9300" y="7552"/>
                  </a:cubicBezTo>
                  <a:lnTo>
                    <a:pt x="9300" y="6528"/>
                  </a:lnTo>
                  <a:lnTo>
                    <a:pt x="10536" y="6528"/>
                  </a:lnTo>
                  <a:cubicBezTo>
                    <a:pt x="10622" y="6528"/>
                    <a:pt x="10693" y="6599"/>
                    <a:pt x="10693" y="6685"/>
                  </a:cubicBezTo>
                  <a:lnTo>
                    <a:pt x="10693" y="9423"/>
                  </a:lnTo>
                  <a:lnTo>
                    <a:pt x="10625" y="9423"/>
                  </a:lnTo>
                  <a:cubicBezTo>
                    <a:pt x="9961" y="9423"/>
                    <a:pt x="9421" y="9963"/>
                    <a:pt x="9421" y="10625"/>
                  </a:cubicBezTo>
                  <a:lnTo>
                    <a:pt x="9421" y="11915"/>
                  </a:lnTo>
                  <a:cubicBezTo>
                    <a:pt x="9421" y="12578"/>
                    <a:pt x="9961" y="13117"/>
                    <a:pt x="10625" y="13117"/>
                  </a:cubicBezTo>
                  <a:lnTo>
                    <a:pt x="11914" y="13117"/>
                  </a:lnTo>
                  <a:cubicBezTo>
                    <a:pt x="12578" y="13117"/>
                    <a:pt x="13117" y="12578"/>
                    <a:pt x="13117" y="11915"/>
                  </a:cubicBezTo>
                  <a:lnTo>
                    <a:pt x="13117" y="10625"/>
                  </a:lnTo>
                  <a:cubicBezTo>
                    <a:pt x="13117" y="9963"/>
                    <a:pt x="12578" y="9422"/>
                    <a:pt x="11914" y="9422"/>
                  </a:cubicBezTo>
                  <a:lnTo>
                    <a:pt x="11846" y="9422"/>
                  </a:lnTo>
                  <a:lnTo>
                    <a:pt x="11846" y="6685"/>
                  </a:lnTo>
                  <a:cubicBezTo>
                    <a:pt x="11846" y="5962"/>
                    <a:pt x="11259" y="5375"/>
                    <a:pt x="10536" y="5375"/>
                  </a:cubicBezTo>
                  <a:lnTo>
                    <a:pt x="9289" y="5375"/>
                  </a:lnTo>
                  <a:cubicBezTo>
                    <a:pt x="9192" y="4500"/>
                    <a:pt x="8450" y="3818"/>
                    <a:pt x="7550" y="3818"/>
                  </a:cubicBezTo>
                  <a:lnTo>
                    <a:pt x="6526" y="3818"/>
                  </a:lnTo>
                  <a:lnTo>
                    <a:pt x="6526" y="2582"/>
                  </a:lnTo>
                  <a:cubicBezTo>
                    <a:pt x="6526" y="2495"/>
                    <a:pt x="6597" y="2425"/>
                    <a:pt x="6683" y="2425"/>
                  </a:cubicBezTo>
                  <a:lnTo>
                    <a:pt x="9421" y="2425"/>
                  </a:lnTo>
                  <a:lnTo>
                    <a:pt x="9421" y="2492"/>
                  </a:lnTo>
                  <a:cubicBezTo>
                    <a:pt x="9421" y="3157"/>
                    <a:pt x="9961" y="3696"/>
                    <a:pt x="10625" y="3696"/>
                  </a:cubicBezTo>
                  <a:lnTo>
                    <a:pt x="10797" y="3696"/>
                  </a:lnTo>
                  <a:cubicBezTo>
                    <a:pt x="10904" y="3696"/>
                    <a:pt x="10990" y="3610"/>
                    <a:pt x="10990" y="3504"/>
                  </a:cubicBezTo>
                  <a:cubicBezTo>
                    <a:pt x="10990" y="3398"/>
                    <a:pt x="10904" y="3312"/>
                    <a:pt x="10797" y="3312"/>
                  </a:cubicBezTo>
                  <a:lnTo>
                    <a:pt x="10625" y="3312"/>
                  </a:lnTo>
                  <a:cubicBezTo>
                    <a:pt x="10173" y="3312"/>
                    <a:pt x="9806" y="2944"/>
                    <a:pt x="9806" y="2492"/>
                  </a:cubicBezTo>
                  <a:lnTo>
                    <a:pt x="9806" y="1204"/>
                  </a:lnTo>
                  <a:cubicBezTo>
                    <a:pt x="9806" y="752"/>
                    <a:pt x="10173" y="385"/>
                    <a:pt x="10625" y="385"/>
                  </a:cubicBezTo>
                  <a:lnTo>
                    <a:pt x="11914" y="385"/>
                  </a:lnTo>
                  <a:cubicBezTo>
                    <a:pt x="12366" y="385"/>
                    <a:pt x="12733" y="752"/>
                    <a:pt x="12733" y="1204"/>
                  </a:cubicBezTo>
                  <a:lnTo>
                    <a:pt x="12733" y="2492"/>
                  </a:lnTo>
                  <a:cubicBezTo>
                    <a:pt x="12733" y="2944"/>
                    <a:pt x="12366" y="3312"/>
                    <a:pt x="11914" y="3312"/>
                  </a:cubicBezTo>
                  <a:lnTo>
                    <a:pt x="11566" y="3312"/>
                  </a:lnTo>
                  <a:cubicBezTo>
                    <a:pt x="11460" y="3312"/>
                    <a:pt x="11374" y="3398"/>
                    <a:pt x="11374" y="3504"/>
                  </a:cubicBezTo>
                  <a:cubicBezTo>
                    <a:pt x="11374" y="3610"/>
                    <a:pt x="11460" y="3696"/>
                    <a:pt x="11566" y="3696"/>
                  </a:cubicBezTo>
                  <a:lnTo>
                    <a:pt x="11914" y="3696"/>
                  </a:lnTo>
                  <a:cubicBezTo>
                    <a:pt x="12578" y="3696"/>
                    <a:pt x="13117" y="3157"/>
                    <a:pt x="13117" y="2492"/>
                  </a:cubicBezTo>
                  <a:lnTo>
                    <a:pt x="13117" y="1204"/>
                  </a:lnTo>
                  <a:cubicBezTo>
                    <a:pt x="13117" y="540"/>
                    <a:pt x="12578" y="0"/>
                    <a:pt x="11914" y="0"/>
                  </a:cubicBezTo>
                  <a:lnTo>
                    <a:pt x="10625" y="0"/>
                  </a:lnTo>
                  <a:cubicBezTo>
                    <a:pt x="9961" y="0"/>
                    <a:pt x="9421" y="540"/>
                    <a:pt x="9421" y="1204"/>
                  </a:cubicBezTo>
                  <a:lnTo>
                    <a:pt x="9421" y="1272"/>
                  </a:lnTo>
                  <a:lnTo>
                    <a:pt x="6683" y="1272"/>
                  </a:lnTo>
                  <a:cubicBezTo>
                    <a:pt x="5962" y="1272"/>
                    <a:pt x="5373" y="1860"/>
                    <a:pt x="5373" y="2582"/>
                  </a:cubicBezTo>
                  <a:lnTo>
                    <a:pt x="5373" y="3828"/>
                  </a:lnTo>
                  <a:cubicBezTo>
                    <a:pt x="4500" y="3925"/>
                    <a:pt x="3816" y="4668"/>
                    <a:pt x="3816" y="5567"/>
                  </a:cubicBezTo>
                  <a:lnTo>
                    <a:pt x="3816" y="6591"/>
                  </a:lnTo>
                  <a:lnTo>
                    <a:pt x="2581" y="6591"/>
                  </a:lnTo>
                  <a:cubicBezTo>
                    <a:pt x="2494" y="6591"/>
                    <a:pt x="2425" y="6520"/>
                    <a:pt x="2425" y="6434"/>
                  </a:cubicBezTo>
                  <a:lnTo>
                    <a:pt x="2425" y="3696"/>
                  </a:lnTo>
                  <a:lnTo>
                    <a:pt x="2492" y="3696"/>
                  </a:lnTo>
                  <a:cubicBezTo>
                    <a:pt x="3155" y="3696"/>
                    <a:pt x="3696" y="3157"/>
                    <a:pt x="3696" y="2494"/>
                  </a:cubicBezTo>
                  <a:lnTo>
                    <a:pt x="3696" y="1204"/>
                  </a:lnTo>
                  <a:cubicBezTo>
                    <a:pt x="3696" y="541"/>
                    <a:pt x="3155" y="0"/>
                    <a:pt x="2492"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7;p56">
              <a:extLst>
                <a:ext uri="{FF2B5EF4-FFF2-40B4-BE49-F238E27FC236}">
                  <a16:creationId xmlns:a16="http://schemas.microsoft.com/office/drawing/2014/main" id="{6603D660-B259-0833-6A4C-9911C1C950F8}"/>
                </a:ext>
              </a:extLst>
            </p:cNvPr>
            <p:cNvSpPr/>
            <p:nvPr/>
          </p:nvSpPr>
          <p:spPr>
            <a:xfrm>
              <a:off x="7019113" y="1742093"/>
              <a:ext cx="53771" cy="53836"/>
            </a:xfrm>
            <a:custGeom>
              <a:avLst/>
              <a:gdLst/>
              <a:ahLst/>
              <a:cxnLst/>
              <a:rect l="l" t="t" r="r" b="b"/>
              <a:pathLst>
                <a:path w="1646" h="1648" extrusionOk="0">
                  <a:moveTo>
                    <a:pt x="1053" y="385"/>
                  </a:moveTo>
                  <a:cubicBezTo>
                    <a:pt x="1168" y="385"/>
                    <a:pt x="1262" y="479"/>
                    <a:pt x="1262" y="594"/>
                  </a:cubicBezTo>
                  <a:lnTo>
                    <a:pt x="1262" y="1054"/>
                  </a:lnTo>
                  <a:cubicBezTo>
                    <a:pt x="1262" y="1169"/>
                    <a:pt x="1168" y="1263"/>
                    <a:pt x="1053" y="1263"/>
                  </a:cubicBezTo>
                  <a:lnTo>
                    <a:pt x="594" y="1263"/>
                  </a:lnTo>
                  <a:cubicBezTo>
                    <a:pt x="479" y="1263"/>
                    <a:pt x="385" y="1169"/>
                    <a:pt x="385" y="1054"/>
                  </a:cubicBezTo>
                  <a:lnTo>
                    <a:pt x="385" y="594"/>
                  </a:lnTo>
                  <a:cubicBezTo>
                    <a:pt x="385" y="479"/>
                    <a:pt x="479" y="385"/>
                    <a:pt x="594" y="385"/>
                  </a:cubicBezTo>
                  <a:close/>
                  <a:moveTo>
                    <a:pt x="594" y="1"/>
                  </a:moveTo>
                  <a:cubicBezTo>
                    <a:pt x="267" y="1"/>
                    <a:pt x="1" y="267"/>
                    <a:pt x="1" y="594"/>
                  </a:cubicBezTo>
                  <a:lnTo>
                    <a:pt x="1" y="1054"/>
                  </a:lnTo>
                  <a:cubicBezTo>
                    <a:pt x="1" y="1382"/>
                    <a:pt x="267" y="1648"/>
                    <a:pt x="594" y="1648"/>
                  </a:cubicBezTo>
                  <a:lnTo>
                    <a:pt x="1053" y="1648"/>
                  </a:lnTo>
                  <a:cubicBezTo>
                    <a:pt x="1380" y="1648"/>
                    <a:pt x="1646" y="1382"/>
                    <a:pt x="1646" y="1054"/>
                  </a:cubicBezTo>
                  <a:lnTo>
                    <a:pt x="1646" y="594"/>
                  </a:lnTo>
                  <a:cubicBezTo>
                    <a:pt x="1646" y="267"/>
                    <a:pt x="1380" y="1"/>
                    <a:pt x="1053"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8;p56">
              <a:extLst>
                <a:ext uri="{FF2B5EF4-FFF2-40B4-BE49-F238E27FC236}">
                  <a16:creationId xmlns:a16="http://schemas.microsoft.com/office/drawing/2014/main" id="{38F354CB-2B77-0020-B315-68FBD79846FF}"/>
                </a:ext>
              </a:extLst>
            </p:cNvPr>
            <p:cNvSpPr/>
            <p:nvPr/>
          </p:nvSpPr>
          <p:spPr>
            <a:xfrm>
              <a:off x="6839017" y="1562063"/>
              <a:ext cx="106169" cy="106137"/>
            </a:xfrm>
            <a:custGeom>
              <a:avLst/>
              <a:gdLst/>
              <a:ahLst/>
              <a:cxnLst/>
              <a:rect l="l" t="t" r="r" b="b"/>
              <a:pathLst>
                <a:path w="3250" h="3249" extrusionOk="0">
                  <a:moveTo>
                    <a:pt x="2147" y="385"/>
                  </a:moveTo>
                  <a:cubicBezTo>
                    <a:pt x="2544" y="385"/>
                    <a:pt x="2865" y="708"/>
                    <a:pt x="2865" y="1103"/>
                  </a:cubicBezTo>
                  <a:lnTo>
                    <a:pt x="2865" y="2147"/>
                  </a:lnTo>
                  <a:cubicBezTo>
                    <a:pt x="2865" y="2542"/>
                    <a:pt x="2544" y="2865"/>
                    <a:pt x="2147" y="2865"/>
                  </a:cubicBezTo>
                  <a:lnTo>
                    <a:pt x="1105" y="2865"/>
                  </a:lnTo>
                  <a:cubicBezTo>
                    <a:pt x="708" y="2865"/>
                    <a:pt x="385" y="2542"/>
                    <a:pt x="385" y="2147"/>
                  </a:cubicBezTo>
                  <a:lnTo>
                    <a:pt x="385" y="1103"/>
                  </a:lnTo>
                  <a:cubicBezTo>
                    <a:pt x="385" y="708"/>
                    <a:pt x="708" y="385"/>
                    <a:pt x="1105" y="385"/>
                  </a:cubicBezTo>
                  <a:close/>
                  <a:moveTo>
                    <a:pt x="1105" y="0"/>
                  </a:moveTo>
                  <a:cubicBezTo>
                    <a:pt x="496" y="0"/>
                    <a:pt x="1" y="495"/>
                    <a:pt x="1" y="1103"/>
                  </a:cubicBezTo>
                  <a:lnTo>
                    <a:pt x="1" y="2147"/>
                  </a:lnTo>
                  <a:cubicBezTo>
                    <a:pt x="1" y="2754"/>
                    <a:pt x="496" y="3249"/>
                    <a:pt x="1105" y="3249"/>
                  </a:cubicBezTo>
                  <a:lnTo>
                    <a:pt x="2147" y="3249"/>
                  </a:lnTo>
                  <a:cubicBezTo>
                    <a:pt x="2754" y="3249"/>
                    <a:pt x="3249" y="2754"/>
                    <a:pt x="3249" y="2147"/>
                  </a:cubicBezTo>
                  <a:lnTo>
                    <a:pt x="3249" y="1103"/>
                  </a:lnTo>
                  <a:cubicBezTo>
                    <a:pt x="3249" y="495"/>
                    <a:pt x="2754" y="0"/>
                    <a:pt x="2147"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59;p56">
              <a:extLst>
                <a:ext uri="{FF2B5EF4-FFF2-40B4-BE49-F238E27FC236}">
                  <a16:creationId xmlns:a16="http://schemas.microsoft.com/office/drawing/2014/main" id="{290A9A83-D43F-F4C2-6BF8-9E344F02FC3A}"/>
                </a:ext>
              </a:extLst>
            </p:cNvPr>
            <p:cNvSpPr/>
            <p:nvPr/>
          </p:nvSpPr>
          <p:spPr>
            <a:xfrm>
              <a:off x="6711287" y="1742093"/>
              <a:ext cx="53836" cy="53836"/>
            </a:xfrm>
            <a:custGeom>
              <a:avLst/>
              <a:gdLst/>
              <a:ahLst/>
              <a:cxnLst/>
              <a:rect l="l" t="t" r="r" b="b"/>
              <a:pathLst>
                <a:path w="1648" h="1648" extrusionOk="0">
                  <a:moveTo>
                    <a:pt x="1054" y="385"/>
                  </a:moveTo>
                  <a:cubicBezTo>
                    <a:pt x="1169" y="385"/>
                    <a:pt x="1263" y="479"/>
                    <a:pt x="1263" y="594"/>
                  </a:cubicBezTo>
                  <a:lnTo>
                    <a:pt x="1263" y="1054"/>
                  </a:lnTo>
                  <a:cubicBezTo>
                    <a:pt x="1263" y="1169"/>
                    <a:pt x="1169" y="1263"/>
                    <a:pt x="1054" y="1263"/>
                  </a:cubicBezTo>
                  <a:lnTo>
                    <a:pt x="594" y="1263"/>
                  </a:lnTo>
                  <a:cubicBezTo>
                    <a:pt x="479" y="1263"/>
                    <a:pt x="385" y="1169"/>
                    <a:pt x="385" y="1054"/>
                  </a:cubicBezTo>
                  <a:lnTo>
                    <a:pt x="385" y="594"/>
                  </a:lnTo>
                  <a:cubicBezTo>
                    <a:pt x="385" y="479"/>
                    <a:pt x="479" y="385"/>
                    <a:pt x="594" y="385"/>
                  </a:cubicBezTo>
                  <a:close/>
                  <a:moveTo>
                    <a:pt x="594" y="1"/>
                  </a:moveTo>
                  <a:cubicBezTo>
                    <a:pt x="267" y="1"/>
                    <a:pt x="1" y="267"/>
                    <a:pt x="1" y="594"/>
                  </a:cubicBezTo>
                  <a:lnTo>
                    <a:pt x="1" y="1054"/>
                  </a:lnTo>
                  <a:cubicBezTo>
                    <a:pt x="1" y="1382"/>
                    <a:pt x="267" y="1648"/>
                    <a:pt x="594" y="1648"/>
                  </a:cubicBezTo>
                  <a:lnTo>
                    <a:pt x="1054" y="1648"/>
                  </a:lnTo>
                  <a:cubicBezTo>
                    <a:pt x="1382" y="1648"/>
                    <a:pt x="1648" y="1382"/>
                    <a:pt x="1648" y="1054"/>
                  </a:cubicBezTo>
                  <a:lnTo>
                    <a:pt x="1648" y="594"/>
                  </a:lnTo>
                  <a:cubicBezTo>
                    <a:pt x="1648" y="267"/>
                    <a:pt x="1382" y="1"/>
                    <a:pt x="1054"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560;p56">
            <a:extLst>
              <a:ext uri="{FF2B5EF4-FFF2-40B4-BE49-F238E27FC236}">
                <a16:creationId xmlns:a16="http://schemas.microsoft.com/office/drawing/2014/main" id="{8689EE07-CF5A-BEA2-EDBE-0FA5B4EA48BB}"/>
              </a:ext>
            </a:extLst>
          </p:cNvPr>
          <p:cNvSpPr/>
          <p:nvPr/>
        </p:nvSpPr>
        <p:spPr>
          <a:xfrm>
            <a:off x="1182405" y="2053836"/>
            <a:ext cx="864154" cy="867735"/>
          </a:xfrm>
          <a:custGeom>
            <a:avLst/>
            <a:gdLst/>
            <a:ahLst/>
            <a:cxnLst/>
            <a:rect l="l" t="t" r="r" b="b"/>
            <a:pathLst>
              <a:path w="13120" h="13119" extrusionOk="0">
                <a:moveTo>
                  <a:pt x="7402" y="1452"/>
                </a:moveTo>
                <a:cubicBezTo>
                  <a:pt x="7391" y="1515"/>
                  <a:pt x="7387" y="1578"/>
                  <a:pt x="7387" y="1644"/>
                </a:cubicBezTo>
                <a:cubicBezTo>
                  <a:pt x="7387" y="1710"/>
                  <a:pt x="7391" y="1773"/>
                  <a:pt x="7402" y="1836"/>
                </a:cubicBezTo>
                <a:lnTo>
                  <a:pt x="6753" y="1836"/>
                </a:lnTo>
                <a:lnTo>
                  <a:pt x="6753" y="1452"/>
                </a:lnTo>
                <a:close/>
                <a:moveTo>
                  <a:pt x="8615" y="800"/>
                </a:moveTo>
                <a:cubicBezTo>
                  <a:pt x="9081" y="800"/>
                  <a:pt x="9461" y="1178"/>
                  <a:pt x="9461" y="1644"/>
                </a:cubicBezTo>
                <a:cubicBezTo>
                  <a:pt x="9461" y="2110"/>
                  <a:pt x="9081" y="2488"/>
                  <a:pt x="8615" y="2488"/>
                </a:cubicBezTo>
                <a:cubicBezTo>
                  <a:pt x="8149" y="2488"/>
                  <a:pt x="7771" y="2110"/>
                  <a:pt x="7771" y="1644"/>
                </a:cubicBezTo>
                <a:cubicBezTo>
                  <a:pt x="7771" y="1178"/>
                  <a:pt x="8149" y="800"/>
                  <a:pt x="8615" y="800"/>
                </a:cubicBezTo>
                <a:close/>
                <a:moveTo>
                  <a:pt x="10956" y="2809"/>
                </a:moveTo>
                <a:cubicBezTo>
                  <a:pt x="11422" y="2809"/>
                  <a:pt x="11801" y="3187"/>
                  <a:pt x="11801" y="3653"/>
                </a:cubicBezTo>
                <a:cubicBezTo>
                  <a:pt x="11801" y="4119"/>
                  <a:pt x="11422" y="4497"/>
                  <a:pt x="10956" y="4497"/>
                </a:cubicBezTo>
                <a:cubicBezTo>
                  <a:pt x="10491" y="4497"/>
                  <a:pt x="10111" y="4119"/>
                  <a:pt x="10111" y="3653"/>
                </a:cubicBezTo>
                <a:cubicBezTo>
                  <a:pt x="10111" y="3187"/>
                  <a:pt x="10491" y="2809"/>
                  <a:pt x="10956" y="2809"/>
                </a:cubicBezTo>
                <a:close/>
                <a:moveTo>
                  <a:pt x="9742" y="3461"/>
                </a:moveTo>
                <a:cubicBezTo>
                  <a:pt x="9733" y="3524"/>
                  <a:pt x="9727" y="3587"/>
                  <a:pt x="9727" y="3653"/>
                </a:cubicBezTo>
                <a:cubicBezTo>
                  <a:pt x="9727" y="3718"/>
                  <a:pt x="9733" y="3782"/>
                  <a:pt x="9742" y="3845"/>
                </a:cubicBezTo>
                <a:lnTo>
                  <a:pt x="8926" y="3845"/>
                </a:lnTo>
                <a:cubicBezTo>
                  <a:pt x="8873" y="3845"/>
                  <a:pt x="8826" y="3865"/>
                  <a:pt x="8789" y="3901"/>
                </a:cubicBezTo>
                <a:lnTo>
                  <a:pt x="7988" y="4703"/>
                </a:lnTo>
                <a:cubicBezTo>
                  <a:pt x="7951" y="4739"/>
                  <a:pt x="7903" y="4759"/>
                  <a:pt x="7852" y="4759"/>
                </a:cubicBezTo>
                <a:lnTo>
                  <a:pt x="6753" y="4759"/>
                </a:lnTo>
                <a:lnTo>
                  <a:pt x="6753" y="4374"/>
                </a:lnTo>
                <a:lnTo>
                  <a:pt x="7692" y="4374"/>
                </a:lnTo>
                <a:cubicBezTo>
                  <a:pt x="7743" y="4374"/>
                  <a:pt x="7792" y="4354"/>
                  <a:pt x="7829" y="4319"/>
                </a:cubicBezTo>
                <a:lnTo>
                  <a:pt x="8630" y="3516"/>
                </a:lnTo>
                <a:cubicBezTo>
                  <a:pt x="8666" y="3481"/>
                  <a:pt x="8715" y="3461"/>
                  <a:pt x="8766" y="3461"/>
                </a:cubicBezTo>
                <a:close/>
                <a:moveTo>
                  <a:pt x="11890" y="5715"/>
                </a:moveTo>
                <a:cubicBezTo>
                  <a:pt x="12356" y="5715"/>
                  <a:pt x="12735" y="6093"/>
                  <a:pt x="12735" y="6559"/>
                </a:cubicBezTo>
                <a:cubicBezTo>
                  <a:pt x="12735" y="7025"/>
                  <a:pt x="12356" y="7404"/>
                  <a:pt x="11890" y="7404"/>
                </a:cubicBezTo>
                <a:cubicBezTo>
                  <a:pt x="11425" y="7404"/>
                  <a:pt x="11046" y="7025"/>
                  <a:pt x="11046" y="6559"/>
                </a:cubicBezTo>
                <a:cubicBezTo>
                  <a:pt x="11046" y="6093"/>
                  <a:pt x="11425" y="5715"/>
                  <a:pt x="11890" y="5715"/>
                </a:cubicBezTo>
                <a:close/>
                <a:moveTo>
                  <a:pt x="7852" y="8359"/>
                </a:moveTo>
                <a:cubicBezTo>
                  <a:pt x="7903" y="8359"/>
                  <a:pt x="7952" y="8379"/>
                  <a:pt x="7988" y="8416"/>
                </a:cubicBezTo>
                <a:lnTo>
                  <a:pt x="8789" y="9217"/>
                </a:lnTo>
                <a:cubicBezTo>
                  <a:pt x="8826" y="9252"/>
                  <a:pt x="8875" y="9272"/>
                  <a:pt x="8926" y="9272"/>
                </a:cubicBezTo>
                <a:lnTo>
                  <a:pt x="9742" y="9272"/>
                </a:lnTo>
                <a:cubicBezTo>
                  <a:pt x="9733" y="9335"/>
                  <a:pt x="9728" y="9400"/>
                  <a:pt x="9728" y="9465"/>
                </a:cubicBezTo>
                <a:cubicBezTo>
                  <a:pt x="9728" y="9531"/>
                  <a:pt x="9733" y="9594"/>
                  <a:pt x="9742" y="9657"/>
                </a:cubicBezTo>
                <a:lnTo>
                  <a:pt x="8766" y="9657"/>
                </a:lnTo>
                <a:cubicBezTo>
                  <a:pt x="8715" y="9657"/>
                  <a:pt x="8666" y="9637"/>
                  <a:pt x="8630" y="9601"/>
                </a:cubicBezTo>
                <a:lnTo>
                  <a:pt x="7829" y="8799"/>
                </a:lnTo>
                <a:cubicBezTo>
                  <a:pt x="7792" y="8763"/>
                  <a:pt x="7745" y="8744"/>
                  <a:pt x="7694" y="8744"/>
                </a:cubicBezTo>
                <a:lnTo>
                  <a:pt x="6753" y="8744"/>
                </a:lnTo>
                <a:lnTo>
                  <a:pt x="6753" y="8359"/>
                </a:lnTo>
                <a:close/>
                <a:moveTo>
                  <a:pt x="10956" y="8621"/>
                </a:moveTo>
                <a:cubicBezTo>
                  <a:pt x="11422" y="8621"/>
                  <a:pt x="11801" y="8999"/>
                  <a:pt x="11801" y="9465"/>
                </a:cubicBezTo>
                <a:cubicBezTo>
                  <a:pt x="11801" y="9930"/>
                  <a:pt x="11422" y="10309"/>
                  <a:pt x="10956" y="10309"/>
                </a:cubicBezTo>
                <a:cubicBezTo>
                  <a:pt x="10491" y="10309"/>
                  <a:pt x="10111" y="9930"/>
                  <a:pt x="10111" y="9465"/>
                </a:cubicBezTo>
                <a:cubicBezTo>
                  <a:pt x="10111" y="8999"/>
                  <a:pt x="10491" y="8621"/>
                  <a:pt x="10956" y="8621"/>
                </a:cubicBezTo>
                <a:close/>
                <a:moveTo>
                  <a:pt x="7402" y="11282"/>
                </a:moveTo>
                <a:cubicBezTo>
                  <a:pt x="7391" y="11345"/>
                  <a:pt x="7387" y="11409"/>
                  <a:pt x="7387" y="11474"/>
                </a:cubicBezTo>
                <a:cubicBezTo>
                  <a:pt x="7387" y="11540"/>
                  <a:pt x="7391" y="11603"/>
                  <a:pt x="7402" y="11666"/>
                </a:cubicBezTo>
                <a:lnTo>
                  <a:pt x="6753" y="11666"/>
                </a:lnTo>
                <a:lnTo>
                  <a:pt x="6753" y="11282"/>
                </a:lnTo>
                <a:close/>
                <a:moveTo>
                  <a:pt x="8615" y="10630"/>
                </a:moveTo>
                <a:cubicBezTo>
                  <a:pt x="9081" y="10630"/>
                  <a:pt x="9461" y="11008"/>
                  <a:pt x="9461" y="11474"/>
                </a:cubicBezTo>
                <a:cubicBezTo>
                  <a:pt x="9461" y="11940"/>
                  <a:pt x="9081" y="12320"/>
                  <a:pt x="8615" y="12320"/>
                </a:cubicBezTo>
                <a:cubicBezTo>
                  <a:pt x="8149" y="12320"/>
                  <a:pt x="7771" y="11940"/>
                  <a:pt x="7771" y="11474"/>
                </a:cubicBezTo>
                <a:cubicBezTo>
                  <a:pt x="7771" y="11008"/>
                  <a:pt x="8149" y="10630"/>
                  <a:pt x="8615" y="10630"/>
                </a:cubicBezTo>
                <a:close/>
                <a:moveTo>
                  <a:pt x="6369" y="388"/>
                </a:moveTo>
                <a:lnTo>
                  <a:pt x="6369" y="12730"/>
                </a:lnTo>
                <a:cubicBezTo>
                  <a:pt x="5200" y="12695"/>
                  <a:pt x="4089" y="12336"/>
                  <a:pt x="3136" y="11698"/>
                </a:cubicBezTo>
                <a:cubicBezTo>
                  <a:pt x="3409" y="11485"/>
                  <a:pt x="3580" y="11151"/>
                  <a:pt x="3580" y="10794"/>
                </a:cubicBezTo>
                <a:cubicBezTo>
                  <a:pt x="3580" y="10512"/>
                  <a:pt x="3477" y="10242"/>
                  <a:pt x="3288" y="10032"/>
                </a:cubicBezTo>
                <a:cubicBezTo>
                  <a:pt x="3872" y="9981"/>
                  <a:pt x="4332" y="9491"/>
                  <a:pt x="4332" y="8894"/>
                </a:cubicBezTo>
                <a:cubicBezTo>
                  <a:pt x="4332" y="8604"/>
                  <a:pt x="4223" y="8338"/>
                  <a:pt x="4043" y="8135"/>
                </a:cubicBezTo>
                <a:cubicBezTo>
                  <a:pt x="4647" y="8107"/>
                  <a:pt x="5131" y="7606"/>
                  <a:pt x="5131" y="6994"/>
                </a:cubicBezTo>
                <a:cubicBezTo>
                  <a:pt x="5131" y="6690"/>
                  <a:pt x="5013" y="6402"/>
                  <a:pt x="4798" y="6185"/>
                </a:cubicBezTo>
                <a:cubicBezTo>
                  <a:pt x="4581" y="5970"/>
                  <a:pt x="4295" y="5852"/>
                  <a:pt x="3989" y="5852"/>
                </a:cubicBezTo>
                <a:lnTo>
                  <a:pt x="3079" y="5852"/>
                </a:lnTo>
                <a:cubicBezTo>
                  <a:pt x="3259" y="5650"/>
                  <a:pt x="3368" y="5384"/>
                  <a:pt x="3368" y="5094"/>
                </a:cubicBezTo>
                <a:cubicBezTo>
                  <a:pt x="3368" y="4811"/>
                  <a:pt x="3266" y="4545"/>
                  <a:pt x="3080" y="4336"/>
                </a:cubicBezTo>
                <a:lnTo>
                  <a:pt x="3500" y="4336"/>
                </a:lnTo>
                <a:cubicBezTo>
                  <a:pt x="4129" y="4336"/>
                  <a:pt x="4642" y="3822"/>
                  <a:pt x="4642" y="3193"/>
                </a:cubicBezTo>
                <a:cubicBezTo>
                  <a:pt x="4642" y="2887"/>
                  <a:pt x="4522" y="2601"/>
                  <a:pt x="4307" y="2385"/>
                </a:cubicBezTo>
                <a:cubicBezTo>
                  <a:pt x="4090" y="2169"/>
                  <a:pt x="3804" y="2051"/>
                  <a:pt x="3500" y="2051"/>
                </a:cubicBezTo>
                <a:lnTo>
                  <a:pt x="2342" y="2051"/>
                </a:lnTo>
                <a:cubicBezTo>
                  <a:pt x="3429" y="1033"/>
                  <a:pt x="4856" y="434"/>
                  <a:pt x="6369" y="388"/>
                </a:cubicBezTo>
                <a:close/>
                <a:moveTo>
                  <a:pt x="6561" y="0"/>
                </a:moveTo>
                <a:cubicBezTo>
                  <a:pt x="4389" y="0"/>
                  <a:pt x="2361" y="1073"/>
                  <a:pt x="1137" y="2871"/>
                </a:cubicBezTo>
                <a:cubicBezTo>
                  <a:pt x="1077" y="2958"/>
                  <a:pt x="1100" y="3078"/>
                  <a:pt x="1188" y="3138"/>
                </a:cubicBezTo>
                <a:cubicBezTo>
                  <a:pt x="1221" y="3161"/>
                  <a:pt x="1258" y="3171"/>
                  <a:pt x="1296" y="3171"/>
                </a:cubicBezTo>
                <a:cubicBezTo>
                  <a:pt x="1357" y="3171"/>
                  <a:pt x="1418" y="3142"/>
                  <a:pt x="1455" y="3087"/>
                </a:cubicBezTo>
                <a:cubicBezTo>
                  <a:pt x="1612" y="2857"/>
                  <a:pt x="1783" y="2640"/>
                  <a:pt x="1966" y="2435"/>
                </a:cubicBezTo>
                <a:lnTo>
                  <a:pt x="3498" y="2435"/>
                </a:lnTo>
                <a:cubicBezTo>
                  <a:pt x="3701" y="2435"/>
                  <a:pt x="3892" y="2514"/>
                  <a:pt x="4035" y="2657"/>
                </a:cubicBezTo>
                <a:cubicBezTo>
                  <a:pt x="4178" y="2801"/>
                  <a:pt x="4256" y="2990"/>
                  <a:pt x="4256" y="3193"/>
                </a:cubicBezTo>
                <a:cubicBezTo>
                  <a:pt x="4256" y="3612"/>
                  <a:pt x="3917" y="3951"/>
                  <a:pt x="3498" y="3951"/>
                </a:cubicBezTo>
                <a:lnTo>
                  <a:pt x="2224" y="3951"/>
                </a:lnTo>
                <a:cubicBezTo>
                  <a:pt x="2118" y="3951"/>
                  <a:pt x="2032" y="4037"/>
                  <a:pt x="2032" y="4144"/>
                </a:cubicBezTo>
                <a:cubicBezTo>
                  <a:pt x="2032" y="4250"/>
                  <a:pt x="2118" y="4336"/>
                  <a:pt x="2224" y="4336"/>
                </a:cubicBezTo>
                <a:cubicBezTo>
                  <a:pt x="2427" y="4336"/>
                  <a:pt x="2617" y="4414"/>
                  <a:pt x="2760" y="4557"/>
                </a:cubicBezTo>
                <a:cubicBezTo>
                  <a:pt x="2903" y="4702"/>
                  <a:pt x="2982" y="4892"/>
                  <a:pt x="2982" y="5094"/>
                </a:cubicBezTo>
                <a:cubicBezTo>
                  <a:pt x="2982" y="5512"/>
                  <a:pt x="2642" y="5852"/>
                  <a:pt x="2224" y="5852"/>
                </a:cubicBezTo>
                <a:cubicBezTo>
                  <a:pt x="2118" y="5852"/>
                  <a:pt x="2032" y="5938"/>
                  <a:pt x="2032" y="6044"/>
                </a:cubicBezTo>
                <a:cubicBezTo>
                  <a:pt x="2032" y="6150"/>
                  <a:pt x="2118" y="6236"/>
                  <a:pt x="2224" y="6236"/>
                </a:cubicBezTo>
                <a:lnTo>
                  <a:pt x="3989" y="6236"/>
                </a:lnTo>
                <a:cubicBezTo>
                  <a:pt x="4192" y="6236"/>
                  <a:pt x="4381" y="6316"/>
                  <a:pt x="4525" y="6459"/>
                </a:cubicBezTo>
                <a:cubicBezTo>
                  <a:pt x="4668" y="6602"/>
                  <a:pt x="4747" y="6793"/>
                  <a:pt x="4747" y="6994"/>
                </a:cubicBezTo>
                <a:cubicBezTo>
                  <a:pt x="4747" y="7412"/>
                  <a:pt x="4407" y="7752"/>
                  <a:pt x="3989" y="7752"/>
                </a:cubicBezTo>
                <a:lnTo>
                  <a:pt x="3189" y="7752"/>
                </a:lnTo>
                <a:cubicBezTo>
                  <a:pt x="3082" y="7752"/>
                  <a:pt x="2997" y="7838"/>
                  <a:pt x="2997" y="7944"/>
                </a:cubicBezTo>
                <a:cubicBezTo>
                  <a:pt x="2997" y="8052"/>
                  <a:pt x="3082" y="8136"/>
                  <a:pt x="3189" y="8136"/>
                </a:cubicBezTo>
                <a:cubicBezTo>
                  <a:pt x="3606" y="8136"/>
                  <a:pt x="3947" y="8478"/>
                  <a:pt x="3947" y="8894"/>
                </a:cubicBezTo>
                <a:cubicBezTo>
                  <a:pt x="3947" y="9312"/>
                  <a:pt x="3606" y="9652"/>
                  <a:pt x="3189" y="9652"/>
                </a:cubicBezTo>
                <a:lnTo>
                  <a:pt x="2436" y="9652"/>
                </a:lnTo>
                <a:cubicBezTo>
                  <a:pt x="2330" y="9652"/>
                  <a:pt x="2244" y="9738"/>
                  <a:pt x="2244" y="9844"/>
                </a:cubicBezTo>
                <a:cubicBezTo>
                  <a:pt x="2244" y="9952"/>
                  <a:pt x="2330" y="10038"/>
                  <a:pt x="2436" y="10038"/>
                </a:cubicBezTo>
                <a:cubicBezTo>
                  <a:pt x="2639" y="10038"/>
                  <a:pt x="2830" y="10116"/>
                  <a:pt x="2973" y="10259"/>
                </a:cubicBezTo>
                <a:cubicBezTo>
                  <a:pt x="3116" y="10402"/>
                  <a:pt x="3196" y="10593"/>
                  <a:pt x="3196" y="10796"/>
                </a:cubicBezTo>
                <a:cubicBezTo>
                  <a:pt x="3196" y="11073"/>
                  <a:pt x="3040" y="11328"/>
                  <a:pt x="2802" y="11459"/>
                </a:cubicBezTo>
                <a:cubicBezTo>
                  <a:pt x="2590" y="11296"/>
                  <a:pt x="2387" y="11119"/>
                  <a:pt x="2195" y="10925"/>
                </a:cubicBezTo>
                <a:cubicBezTo>
                  <a:pt x="1028" y="9760"/>
                  <a:pt x="385" y="8208"/>
                  <a:pt x="385" y="6559"/>
                </a:cubicBezTo>
                <a:cubicBezTo>
                  <a:pt x="385" y="5570"/>
                  <a:pt x="625" y="4588"/>
                  <a:pt x="1077" y="3716"/>
                </a:cubicBezTo>
                <a:cubicBezTo>
                  <a:pt x="1126" y="3622"/>
                  <a:pt x="1089" y="3507"/>
                  <a:pt x="995" y="3458"/>
                </a:cubicBezTo>
                <a:cubicBezTo>
                  <a:pt x="967" y="3443"/>
                  <a:pt x="937" y="3436"/>
                  <a:pt x="907" y="3436"/>
                </a:cubicBezTo>
                <a:cubicBezTo>
                  <a:pt x="838" y="3436"/>
                  <a:pt x="770" y="3474"/>
                  <a:pt x="737" y="3539"/>
                </a:cubicBezTo>
                <a:cubicBezTo>
                  <a:pt x="256" y="4465"/>
                  <a:pt x="1" y="5509"/>
                  <a:pt x="1" y="6559"/>
                </a:cubicBezTo>
                <a:cubicBezTo>
                  <a:pt x="1" y="8311"/>
                  <a:pt x="683" y="9958"/>
                  <a:pt x="1923" y="11197"/>
                </a:cubicBezTo>
                <a:cubicBezTo>
                  <a:pt x="3162" y="12436"/>
                  <a:pt x="4808" y="13119"/>
                  <a:pt x="6559" y="13119"/>
                </a:cubicBezTo>
                <a:cubicBezTo>
                  <a:pt x="6665" y="13119"/>
                  <a:pt x="6752" y="13033"/>
                  <a:pt x="6752" y="12927"/>
                </a:cubicBezTo>
                <a:lnTo>
                  <a:pt x="6752" y="12052"/>
                </a:lnTo>
                <a:lnTo>
                  <a:pt x="7530" y="12052"/>
                </a:lnTo>
                <a:cubicBezTo>
                  <a:pt x="7737" y="12439"/>
                  <a:pt x="8146" y="12704"/>
                  <a:pt x="8615" y="12704"/>
                </a:cubicBezTo>
                <a:cubicBezTo>
                  <a:pt x="9293" y="12704"/>
                  <a:pt x="9843" y="12152"/>
                  <a:pt x="9843" y="11476"/>
                </a:cubicBezTo>
                <a:cubicBezTo>
                  <a:pt x="9843" y="10797"/>
                  <a:pt x="9293" y="10246"/>
                  <a:pt x="8615" y="10246"/>
                </a:cubicBezTo>
                <a:cubicBezTo>
                  <a:pt x="8146" y="10246"/>
                  <a:pt x="7737" y="10512"/>
                  <a:pt x="7530" y="10899"/>
                </a:cubicBezTo>
                <a:lnTo>
                  <a:pt x="6752" y="10899"/>
                </a:lnTo>
                <a:lnTo>
                  <a:pt x="6752" y="9128"/>
                </a:lnTo>
                <a:lnTo>
                  <a:pt x="7613" y="9128"/>
                </a:lnTo>
                <a:lnTo>
                  <a:pt x="8358" y="9874"/>
                </a:lnTo>
                <a:cubicBezTo>
                  <a:pt x="8466" y="9981"/>
                  <a:pt x="8613" y="10043"/>
                  <a:pt x="8766" y="10043"/>
                </a:cubicBezTo>
                <a:lnTo>
                  <a:pt x="9871" y="10043"/>
                </a:lnTo>
                <a:cubicBezTo>
                  <a:pt x="10077" y="10430"/>
                  <a:pt x="10486" y="10694"/>
                  <a:pt x="10955" y="10694"/>
                </a:cubicBezTo>
                <a:cubicBezTo>
                  <a:pt x="11633" y="10694"/>
                  <a:pt x="12185" y="10144"/>
                  <a:pt x="12185" y="9466"/>
                </a:cubicBezTo>
                <a:cubicBezTo>
                  <a:pt x="12185" y="8788"/>
                  <a:pt x="11633" y="8238"/>
                  <a:pt x="10955" y="8238"/>
                </a:cubicBezTo>
                <a:cubicBezTo>
                  <a:pt x="10486" y="8238"/>
                  <a:pt x="10077" y="8502"/>
                  <a:pt x="9871" y="8890"/>
                </a:cubicBezTo>
                <a:lnTo>
                  <a:pt x="9004" y="8890"/>
                </a:lnTo>
                <a:lnTo>
                  <a:pt x="8260" y="8145"/>
                </a:lnTo>
                <a:cubicBezTo>
                  <a:pt x="8151" y="8036"/>
                  <a:pt x="8006" y="7976"/>
                  <a:pt x="7852" y="7976"/>
                </a:cubicBezTo>
                <a:lnTo>
                  <a:pt x="6752" y="7976"/>
                </a:lnTo>
                <a:lnTo>
                  <a:pt x="6752" y="7137"/>
                </a:lnTo>
                <a:lnTo>
                  <a:pt x="9207" y="7137"/>
                </a:lnTo>
                <a:cubicBezTo>
                  <a:pt x="9313" y="7137"/>
                  <a:pt x="9399" y="7051"/>
                  <a:pt x="9399" y="6945"/>
                </a:cubicBezTo>
                <a:cubicBezTo>
                  <a:pt x="9399" y="6839"/>
                  <a:pt x="9313" y="6753"/>
                  <a:pt x="9207" y="6753"/>
                </a:cubicBezTo>
                <a:lnTo>
                  <a:pt x="6752" y="6753"/>
                </a:lnTo>
                <a:lnTo>
                  <a:pt x="6752" y="6368"/>
                </a:lnTo>
                <a:lnTo>
                  <a:pt x="10677" y="6368"/>
                </a:lnTo>
                <a:cubicBezTo>
                  <a:pt x="10666" y="6431"/>
                  <a:pt x="10661" y="6494"/>
                  <a:pt x="10661" y="6560"/>
                </a:cubicBezTo>
                <a:cubicBezTo>
                  <a:pt x="10661" y="6625"/>
                  <a:pt x="10666" y="6690"/>
                  <a:pt x="10677" y="6753"/>
                </a:cubicBezTo>
                <a:lnTo>
                  <a:pt x="9976" y="6753"/>
                </a:lnTo>
                <a:cubicBezTo>
                  <a:pt x="9975" y="6753"/>
                  <a:pt x="9974" y="6753"/>
                  <a:pt x="9973" y="6753"/>
                </a:cubicBezTo>
                <a:cubicBezTo>
                  <a:pt x="9868" y="6753"/>
                  <a:pt x="9783" y="6838"/>
                  <a:pt x="9783" y="6943"/>
                </a:cubicBezTo>
                <a:cubicBezTo>
                  <a:pt x="9783" y="7049"/>
                  <a:pt x="9869" y="7135"/>
                  <a:pt x="9976" y="7135"/>
                </a:cubicBezTo>
                <a:lnTo>
                  <a:pt x="10806" y="7135"/>
                </a:lnTo>
                <a:cubicBezTo>
                  <a:pt x="11012" y="7523"/>
                  <a:pt x="11421" y="7787"/>
                  <a:pt x="11890" y="7787"/>
                </a:cubicBezTo>
                <a:cubicBezTo>
                  <a:pt x="12568" y="7787"/>
                  <a:pt x="13120" y="7237"/>
                  <a:pt x="13120" y="6559"/>
                </a:cubicBezTo>
                <a:cubicBezTo>
                  <a:pt x="13120" y="5881"/>
                  <a:pt x="12568" y="5330"/>
                  <a:pt x="11890" y="5330"/>
                </a:cubicBezTo>
                <a:cubicBezTo>
                  <a:pt x="11421" y="5330"/>
                  <a:pt x="11012" y="5595"/>
                  <a:pt x="10806" y="5982"/>
                </a:cubicBezTo>
                <a:lnTo>
                  <a:pt x="6753" y="5982"/>
                </a:lnTo>
                <a:lnTo>
                  <a:pt x="6753" y="5143"/>
                </a:lnTo>
                <a:lnTo>
                  <a:pt x="7852" y="5143"/>
                </a:lnTo>
                <a:cubicBezTo>
                  <a:pt x="8006" y="5143"/>
                  <a:pt x="8151" y="5083"/>
                  <a:pt x="8260" y="4974"/>
                </a:cubicBezTo>
                <a:lnTo>
                  <a:pt x="9004" y="4230"/>
                </a:lnTo>
                <a:lnTo>
                  <a:pt x="9871" y="4230"/>
                </a:lnTo>
                <a:cubicBezTo>
                  <a:pt x="10079" y="4617"/>
                  <a:pt x="10486" y="4881"/>
                  <a:pt x="10956" y="4881"/>
                </a:cubicBezTo>
                <a:cubicBezTo>
                  <a:pt x="11633" y="4881"/>
                  <a:pt x="12185" y="4331"/>
                  <a:pt x="12185" y="3653"/>
                </a:cubicBezTo>
                <a:cubicBezTo>
                  <a:pt x="12185" y="2975"/>
                  <a:pt x="11633" y="2425"/>
                  <a:pt x="10956" y="2425"/>
                </a:cubicBezTo>
                <a:cubicBezTo>
                  <a:pt x="10486" y="2425"/>
                  <a:pt x="10079" y="2689"/>
                  <a:pt x="9871" y="3077"/>
                </a:cubicBezTo>
                <a:lnTo>
                  <a:pt x="8766" y="3077"/>
                </a:lnTo>
                <a:cubicBezTo>
                  <a:pt x="8613" y="3077"/>
                  <a:pt x="8466" y="3138"/>
                  <a:pt x="8358" y="3246"/>
                </a:cubicBezTo>
                <a:lnTo>
                  <a:pt x="7614" y="3991"/>
                </a:lnTo>
                <a:lnTo>
                  <a:pt x="6753" y="3991"/>
                </a:lnTo>
                <a:lnTo>
                  <a:pt x="6753" y="2220"/>
                </a:lnTo>
                <a:lnTo>
                  <a:pt x="7531" y="2220"/>
                </a:lnTo>
                <a:cubicBezTo>
                  <a:pt x="7737" y="2608"/>
                  <a:pt x="8146" y="2874"/>
                  <a:pt x="8615" y="2874"/>
                </a:cubicBezTo>
                <a:cubicBezTo>
                  <a:pt x="9293" y="2874"/>
                  <a:pt x="9845" y="2322"/>
                  <a:pt x="9845" y="1644"/>
                </a:cubicBezTo>
                <a:cubicBezTo>
                  <a:pt x="9845" y="967"/>
                  <a:pt x="9293" y="415"/>
                  <a:pt x="8615" y="415"/>
                </a:cubicBezTo>
                <a:cubicBezTo>
                  <a:pt x="8146" y="415"/>
                  <a:pt x="7737" y="680"/>
                  <a:pt x="7531" y="1067"/>
                </a:cubicBezTo>
                <a:lnTo>
                  <a:pt x="6753" y="1067"/>
                </a:lnTo>
                <a:lnTo>
                  <a:pt x="6753" y="192"/>
                </a:lnTo>
                <a:cubicBezTo>
                  <a:pt x="6753" y="86"/>
                  <a:pt x="6667" y="0"/>
                  <a:pt x="656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28;p60">
            <a:extLst>
              <a:ext uri="{FF2B5EF4-FFF2-40B4-BE49-F238E27FC236}">
                <a16:creationId xmlns:a16="http://schemas.microsoft.com/office/drawing/2014/main" id="{000B4839-499A-3833-BE79-4DD73E90E38E}"/>
              </a:ext>
            </a:extLst>
          </p:cNvPr>
          <p:cNvSpPr txBox="1">
            <a:spLocks/>
          </p:cNvSpPr>
          <p:nvPr/>
        </p:nvSpPr>
        <p:spPr>
          <a:xfrm>
            <a:off x="873942" y="654989"/>
            <a:ext cx="2692870"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sz="3500" b="1" kern="0" dirty="0">
                <a:solidFill>
                  <a:srgbClr val="FFFFFF"/>
                </a:solidFill>
                <a:latin typeface="Archivo" panose="020B0604020202020204" charset="0"/>
                <a:cs typeface="Archivo" panose="020B0604020202020204" charset="0"/>
              </a:rPr>
              <a:t>D</a:t>
            </a:r>
            <a:r>
              <a:rPr kumimoji="0" lang="en-US" sz="3500" b="1" i="0" u="none" strike="noStrike" kern="0" cap="none" spc="0" normalizeH="0" baseline="0" noProof="0" dirty="0" err="1">
                <a:ln>
                  <a:noFill/>
                </a:ln>
                <a:solidFill>
                  <a:srgbClr val="FFFFFF"/>
                </a:solidFill>
                <a:effectLst/>
                <a:uLnTx/>
                <a:uFillTx/>
                <a:latin typeface="Archivo" panose="020B0604020202020204" charset="0"/>
                <a:cs typeface="Archivo" panose="020B0604020202020204" charset="0"/>
                <a:sym typeface="Archivo"/>
              </a:rPr>
              <a:t>rawbacks</a:t>
            </a:r>
            <a:endParaRPr kumimoji="0" lang="en-US" sz="3500" b="1" i="0" u="none" strike="noStrike" kern="0" cap="none" spc="0" normalizeH="0" baseline="0" noProof="0" dirty="0">
              <a:ln>
                <a:noFill/>
              </a:ln>
              <a:solidFill>
                <a:srgbClr val="FFFFFF"/>
              </a:solidFill>
              <a:effectLst/>
              <a:uLnTx/>
              <a:uFillTx/>
              <a:latin typeface="Archivo" panose="020B0604020202020204" charset="0"/>
              <a:cs typeface="Archivo" panose="020B0604020202020204" charset="0"/>
              <a:sym typeface="Archivo"/>
            </a:endParaRPr>
          </a:p>
        </p:txBody>
      </p:sp>
    </p:spTree>
    <p:extLst>
      <p:ext uri="{BB962C8B-B14F-4D97-AF65-F5344CB8AC3E}">
        <p14:creationId xmlns:p14="http://schemas.microsoft.com/office/powerpoint/2010/main" val="107983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215265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New Way</a:t>
            </a:r>
          </a:p>
        </p:txBody>
      </p:sp>
      <p:pic>
        <p:nvPicPr>
          <p:cNvPr id="4" name="Graphic 3">
            <a:extLst>
              <a:ext uri="{FF2B5EF4-FFF2-40B4-BE49-F238E27FC236}">
                <a16:creationId xmlns:a16="http://schemas.microsoft.com/office/drawing/2014/main" id="{E61C8747-63FD-B44E-3D7A-A5679F316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9955" y="7454601"/>
            <a:ext cx="3049237" cy="2293674"/>
          </a:xfrm>
          <a:prstGeom prst="rect">
            <a:avLst/>
          </a:prstGeom>
        </p:spPr>
      </p:pic>
      <p:pic>
        <p:nvPicPr>
          <p:cNvPr id="5" name="Picture 4">
            <a:extLst>
              <a:ext uri="{FF2B5EF4-FFF2-40B4-BE49-F238E27FC236}">
                <a16:creationId xmlns:a16="http://schemas.microsoft.com/office/drawing/2014/main" id="{4990CE1F-B3D5-5E75-9B36-B764C045E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5263" y="1257542"/>
            <a:ext cx="4440179" cy="4342916"/>
          </a:xfrm>
          <a:prstGeom prst="rect">
            <a:avLst/>
          </a:prstGeom>
        </p:spPr>
      </p:pic>
      <p:sp>
        <p:nvSpPr>
          <p:cNvPr id="21" name="Google Shape;535;p56">
            <a:extLst>
              <a:ext uri="{FF2B5EF4-FFF2-40B4-BE49-F238E27FC236}">
                <a16:creationId xmlns:a16="http://schemas.microsoft.com/office/drawing/2014/main" id="{C60FC954-BE50-A116-EF8B-843D0B394F18}"/>
              </a:ext>
            </a:extLst>
          </p:cNvPr>
          <p:cNvSpPr txBox="1">
            <a:spLocks/>
          </p:cNvSpPr>
          <p:nvPr/>
        </p:nvSpPr>
        <p:spPr>
          <a:xfrm>
            <a:off x="20570821" y="4047695"/>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Wait Time</a:t>
            </a:r>
          </a:p>
        </p:txBody>
      </p:sp>
      <p:sp>
        <p:nvSpPr>
          <p:cNvPr id="22" name="Google Shape;536;p56">
            <a:extLst>
              <a:ext uri="{FF2B5EF4-FFF2-40B4-BE49-F238E27FC236}">
                <a16:creationId xmlns:a16="http://schemas.microsoft.com/office/drawing/2014/main" id="{3B3FF2BC-F941-23D4-B5D7-ABF03E3C7918}"/>
              </a:ext>
            </a:extLst>
          </p:cNvPr>
          <p:cNvSpPr txBox="1">
            <a:spLocks/>
          </p:cNvSpPr>
          <p:nvPr/>
        </p:nvSpPr>
        <p:spPr>
          <a:xfrm>
            <a:off x="20570813" y="4667510"/>
            <a:ext cx="297706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QR scanning is considered to be a slow process when dealing with thousands of people</a:t>
            </a:r>
          </a:p>
        </p:txBody>
      </p:sp>
      <p:sp>
        <p:nvSpPr>
          <p:cNvPr id="23" name="Google Shape;539;p56">
            <a:extLst>
              <a:ext uri="{FF2B5EF4-FFF2-40B4-BE49-F238E27FC236}">
                <a16:creationId xmlns:a16="http://schemas.microsoft.com/office/drawing/2014/main" id="{56DEE078-8F6A-E23B-5BD7-4CCF964EBC5B}"/>
              </a:ext>
            </a:extLst>
          </p:cNvPr>
          <p:cNvSpPr txBox="1">
            <a:spLocks/>
          </p:cNvSpPr>
          <p:nvPr/>
        </p:nvSpPr>
        <p:spPr>
          <a:xfrm>
            <a:off x="20570824" y="2053837"/>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UX Issues</a:t>
            </a:r>
          </a:p>
        </p:txBody>
      </p:sp>
      <p:sp>
        <p:nvSpPr>
          <p:cNvPr id="24" name="Google Shape;540;p56">
            <a:extLst>
              <a:ext uri="{FF2B5EF4-FFF2-40B4-BE49-F238E27FC236}">
                <a16:creationId xmlns:a16="http://schemas.microsoft.com/office/drawing/2014/main" id="{BA46FAED-AE41-F6D3-AA0E-DAAD62998E37}"/>
              </a:ext>
            </a:extLst>
          </p:cNvPr>
          <p:cNvSpPr txBox="1">
            <a:spLocks/>
          </p:cNvSpPr>
          <p:nvPr/>
        </p:nvSpPr>
        <p:spPr>
          <a:xfrm>
            <a:off x="20058705" y="2673652"/>
            <a:ext cx="3489167"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Users would occasionally experience difficulties scanning due to factors such as poor lighting or damaged screens</a:t>
            </a:r>
          </a:p>
        </p:txBody>
      </p:sp>
      <p:grpSp>
        <p:nvGrpSpPr>
          <p:cNvPr id="25" name="Google Shape;542;p56">
            <a:extLst>
              <a:ext uri="{FF2B5EF4-FFF2-40B4-BE49-F238E27FC236}">
                <a16:creationId xmlns:a16="http://schemas.microsoft.com/office/drawing/2014/main" id="{1001C38C-2549-0096-AE51-02B25595554F}"/>
              </a:ext>
            </a:extLst>
          </p:cNvPr>
          <p:cNvGrpSpPr/>
          <p:nvPr/>
        </p:nvGrpSpPr>
        <p:grpSpPr>
          <a:xfrm>
            <a:off x="23754482" y="3923772"/>
            <a:ext cx="864047" cy="867649"/>
            <a:chOff x="7964609" y="1400849"/>
            <a:chExt cx="428532" cy="428532"/>
          </a:xfrm>
        </p:grpSpPr>
        <p:sp>
          <p:nvSpPr>
            <p:cNvPr id="26" name="Google Shape;543;p56">
              <a:extLst>
                <a:ext uri="{FF2B5EF4-FFF2-40B4-BE49-F238E27FC236}">
                  <a16:creationId xmlns:a16="http://schemas.microsoft.com/office/drawing/2014/main" id="{DDF9832E-06AA-4F83-D2AE-BCE5AA009283}"/>
                </a:ext>
              </a:extLst>
            </p:cNvPr>
            <p:cNvSpPr/>
            <p:nvPr/>
          </p:nvSpPr>
          <p:spPr>
            <a:xfrm>
              <a:off x="7964609" y="1400849"/>
              <a:ext cx="428532" cy="428532"/>
            </a:xfrm>
            <a:custGeom>
              <a:avLst/>
              <a:gdLst/>
              <a:ahLst/>
              <a:cxnLst/>
              <a:rect l="l" t="t" r="r" b="b"/>
              <a:pathLst>
                <a:path w="13118" h="13118" extrusionOk="0">
                  <a:moveTo>
                    <a:pt x="3994" y="385"/>
                  </a:moveTo>
                  <a:cubicBezTo>
                    <a:pt x="4460" y="385"/>
                    <a:pt x="4838" y="763"/>
                    <a:pt x="4838" y="1229"/>
                  </a:cubicBezTo>
                  <a:cubicBezTo>
                    <a:pt x="4838" y="1694"/>
                    <a:pt x="4460" y="2074"/>
                    <a:pt x="3994" y="2074"/>
                  </a:cubicBezTo>
                  <a:cubicBezTo>
                    <a:pt x="3528" y="2074"/>
                    <a:pt x="3149" y="1694"/>
                    <a:pt x="3149" y="1229"/>
                  </a:cubicBezTo>
                  <a:cubicBezTo>
                    <a:pt x="3149" y="764"/>
                    <a:pt x="3528" y="385"/>
                    <a:pt x="3994" y="385"/>
                  </a:cubicBezTo>
                  <a:close/>
                  <a:moveTo>
                    <a:pt x="9125" y="385"/>
                  </a:moveTo>
                  <a:cubicBezTo>
                    <a:pt x="9589" y="385"/>
                    <a:pt x="9969" y="763"/>
                    <a:pt x="9969" y="1229"/>
                  </a:cubicBezTo>
                  <a:cubicBezTo>
                    <a:pt x="9969" y="1694"/>
                    <a:pt x="9589" y="2074"/>
                    <a:pt x="9125" y="2074"/>
                  </a:cubicBezTo>
                  <a:cubicBezTo>
                    <a:pt x="8659" y="2074"/>
                    <a:pt x="8279" y="1694"/>
                    <a:pt x="8279" y="1229"/>
                  </a:cubicBezTo>
                  <a:cubicBezTo>
                    <a:pt x="8279" y="763"/>
                    <a:pt x="8659" y="385"/>
                    <a:pt x="9125" y="385"/>
                  </a:cubicBezTo>
                  <a:close/>
                  <a:moveTo>
                    <a:pt x="4987" y="1951"/>
                  </a:moveTo>
                  <a:lnTo>
                    <a:pt x="5599" y="2563"/>
                  </a:lnTo>
                  <a:cubicBezTo>
                    <a:pt x="5635" y="2598"/>
                    <a:pt x="5655" y="2648"/>
                    <a:pt x="5655" y="2698"/>
                  </a:cubicBezTo>
                  <a:lnTo>
                    <a:pt x="5655" y="3378"/>
                  </a:lnTo>
                  <a:cubicBezTo>
                    <a:pt x="5524" y="3416"/>
                    <a:pt x="5395" y="3461"/>
                    <a:pt x="5270" y="3513"/>
                  </a:cubicBezTo>
                  <a:lnTo>
                    <a:pt x="5270" y="2858"/>
                  </a:lnTo>
                  <a:cubicBezTo>
                    <a:pt x="5272" y="2808"/>
                    <a:pt x="5250" y="2758"/>
                    <a:pt x="5215" y="2723"/>
                  </a:cubicBezTo>
                  <a:lnTo>
                    <a:pt x="4715" y="2223"/>
                  </a:lnTo>
                  <a:cubicBezTo>
                    <a:pt x="4820" y="2146"/>
                    <a:pt x="4912" y="2056"/>
                    <a:pt x="4987" y="1951"/>
                  </a:cubicBezTo>
                  <a:close/>
                  <a:moveTo>
                    <a:pt x="8130" y="1951"/>
                  </a:moveTo>
                  <a:cubicBezTo>
                    <a:pt x="8207" y="2056"/>
                    <a:pt x="8298" y="2146"/>
                    <a:pt x="8402" y="2223"/>
                  </a:cubicBezTo>
                  <a:lnTo>
                    <a:pt x="7902" y="2723"/>
                  </a:lnTo>
                  <a:cubicBezTo>
                    <a:pt x="7867" y="2758"/>
                    <a:pt x="7847" y="2808"/>
                    <a:pt x="7847" y="2858"/>
                  </a:cubicBezTo>
                  <a:lnTo>
                    <a:pt x="7847" y="3515"/>
                  </a:lnTo>
                  <a:cubicBezTo>
                    <a:pt x="7723" y="3461"/>
                    <a:pt x="7593" y="3416"/>
                    <a:pt x="7463" y="3378"/>
                  </a:cubicBezTo>
                  <a:lnTo>
                    <a:pt x="7463" y="2698"/>
                  </a:lnTo>
                  <a:cubicBezTo>
                    <a:pt x="7463" y="2648"/>
                    <a:pt x="7483" y="2598"/>
                    <a:pt x="7518" y="2563"/>
                  </a:cubicBezTo>
                  <a:lnTo>
                    <a:pt x="8130" y="1951"/>
                  </a:lnTo>
                  <a:close/>
                  <a:moveTo>
                    <a:pt x="1228" y="3150"/>
                  </a:moveTo>
                  <a:cubicBezTo>
                    <a:pt x="1694" y="3150"/>
                    <a:pt x="2074" y="3529"/>
                    <a:pt x="2074" y="3994"/>
                  </a:cubicBezTo>
                  <a:cubicBezTo>
                    <a:pt x="2074" y="4460"/>
                    <a:pt x="1694" y="4838"/>
                    <a:pt x="1228" y="4838"/>
                  </a:cubicBezTo>
                  <a:cubicBezTo>
                    <a:pt x="763" y="4838"/>
                    <a:pt x="384" y="4460"/>
                    <a:pt x="384" y="3994"/>
                  </a:cubicBezTo>
                  <a:cubicBezTo>
                    <a:pt x="384" y="3529"/>
                    <a:pt x="763" y="3150"/>
                    <a:pt x="1228" y="3150"/>
                  </a:cubicBezTo>
                  <a:close/>
                  <a:moveTo>
                    <a:pt x="2223" y="4715"/>
                  </a:moveTo>
                  <a:lnTo>
                    <a:pt x="2721" y="5215"/>
                  </a:lnTo>
                  <a:cubicBezTo>
                    <a:pt x="2758" y="5252"/>
                    <a:pt x="2807" y="5272"/>
                    <a:pt x="2858" y="5272"/>
                  </a:cubicBezTo>
                  <a:lnTo>
                    <a:pt x="3513" y="5272"/>
                  </a:lnTo>
                  <a:cubicBezTo>
                    <a:pt x="3461" y="5397"/>
                    <a:pt x="3416" y="5524"/>
                    <a:pt x="3378" y="5656"/>
                  </a:cubicBezTo>
                  <a:lnTo>
                    <a:pt x="2698" y="5656"/>
                  </a:lnTo>
                  <a:cubicBezTo>
                    <a:pt x="2648" y="5656"/>
                    <a:pt x="2598" y="5635"/>
                    <a:pt x="2563" y="5599"/>
                  </a:cubicBezTo>
                  <a:lnTo>
                    <a:pt x="1951" y="4988"/>
                  </a:lnTo>
                  <a:cubicBezTo>
                    <a:pt x="2056" y="4912"/>
                    <a:pt x="2146" y="4820"/>
                    <a:pt x="2223" y="4715"/>
                  </a:cubicBezTo>
                  <a:close/>
                  <a:moveTo>
                    <a:pt x="10896" y="4715"/>
                  </a:moveTo>
                  <a:cubicBezTo>
                    <a:pt x="10971" y="4820"/>
                    <a:pt x="11063" y="4912"/>
                    <a:pt x="11166" y="4988"/>
                  </a:cubicBezTo>
                  <a:lnTo>
                    <a:pt x="10555" y="5599"/>
                  </a:lnTo>
                  <a:cubicBezTo>
                    <a:pt x="10519" y="5635"/>
                    <a:pt x="10470" y="5656"/>
                    <a:pt x="10419" y="5656"/>
                  </a:cubicBezTo>
                  <a:lnTo>
                    <a:pt x="9740" y="5656"/>
                  </a:lnTo>
                  <a:cubicBezTo>
                    <a:pt x="9703" y="5524"/>
                    <a:pt x="9657" y="5395"/>
                    <a:pt x="9604" y="5272"/>
                  </a:cubicBezTo>
                  <a:lnTo>
                    <a:pt x="10259" y="5272"/>
                  </a:lnTo>
                  <a:cubicBezTo>
                    <a:pt x="10310" y="5272"/>
                    <a:pt x="10359" y="5250"/>
                    <a:pt x="10396" y="5215"/>
                  </a:cubicBezTo>
                  <a:lnTo>
                    <a:pt x="10896" y="4715"/>
                  </a:lnTo>
                  <a:close/>
                  <a:moveTo>
                    <a:pt x="3379" y="7463"/>
                  </a:moveTo>
                  <a:cubicBezTo>
                    <a:pt x="3416" y="7594"/>
                    <a:pt x="3461" y="7721"/>
                    <a:pt x="3515" y="7847"/>
                  </a:cubicBezTo>
                  <a:lnTo>
                    <a:pt x="2858" y="7847"/>
                  </a:lnTo>
                  <a:cubicBezTo>
                    <a:pt x="2807" y="7847"/>
                    <a:pt x="2758" y="7867"/>
                    <a:pt x="2721" y="7903"/>
                  </a:cubicBezTo>
                  <a:lnTo>
                    <a:pt x="2222" y="8402"/>
                  </a:lnTo>
                  <a:cubicBezTo>
                    <a:pt x="2146" y="8298"/>
                    <a:pt x="2054" y="8207"/>
                    <a:pt x="1951" y="8130"/>
                  </a:cubicBezTo>
                  <a:lnTo>
                    <a:pt x="2563" y="7518"/>
                  </a:lnTo>
                  <a:cubicBezTo>
                    <a:pt x="2598" y="7483"/>
                    <a:pt x="2648" y="7463"/>
                    <a:pt x="2698" y="7463"/>
                  </a:cubicBezTo>
                  <a:close/>
                  <a:moveTo>
                    <a:pt x="10419" y="7463"/>
                  </a:moveTo>
                  <a:cubicBezTo>
                    <a:pt x="10470" y="7463"/>
                    <a:pt x="10519" y="7483"/>
                    <a:pt x="10555" y="7518"/>
                  </a:cubicBezTo>
                  <a:lnTo>
                    <a:pt x="11166" y="8130"/>
                  </a:lnTo>
                  <a:cubicBezTo>
                    <a:pt x="11063" y="8207"/>
                    <a:pt x="10971" y="8298"/>
                    <a:pt x="10894" y="8402"/>
                  </a:cubicBezTo>
                  <a:lnTo>
                    <a:pt x="10396" y="7903"/>
                  </a:lnTo>
                  <a:cubicBezTo>
                    <a:pt x="10359" y="7867"/>
                    <a:pt x="10310" y="7847"/>
                    <a:pt x="10259" y="7847"/>
                  </a:cubicBezTo>
                  <a:lnTo>
                    <a:pt x="9604" y="7847"/>
                  </a:lnTo>
                  <a:cubicBezTo>
                    <a:pt x="9657" y="7723"/>
                    <a:pt x="9701" y="7594"/>
                    <a:pt x="9740" y="7463"/>
                  </a:cubicBezTo>
                  <a:close/>
                  <a:moveTo>
                    <a:pt x="1228" y="8279"/>
                  </a:moveTo>
                  <a:cubicBezTo>
                    <a:pt x="1694" y="8279"/>
                    <a:pt x="2074" y="8659"/>
                    <a:pt x="2074" y="9125"/>
                  </a:cubicBezTo>
                  <a:cubicBezTo>
                    <a:pt x="2074" y="9591"/>
                    <a:pt x="1694" y="9969"/>
                    <a:pt x="1228" y="9969"/>
                  </a:cubicBezTo>
                  <a:cubicBezTo>
                    <a:pt x="763" y="9969"/>
                    <a:pt x="384" y="9591"/>
                    <a:pt x="384" y="9125"/>
                  </a:cubicBezTo>
                  <a:cubicBezTo>
                    <a:pt x="384" y="8659"/>
                    <a:pt x="763" y="8279"/>
                    <a:pt x="1228" y="8279"/>
                  </a:cubicBezTo>
                  <a:close/>
                  <a:moveTo>
                    <a:pt x="11889" y="8279"/>
                  </a:moveTo>
                  <a:cubicBezTo>
                    <a:pt x="12355" y="8279"/>
                    <a:pt x="12733" y="8659"/>
                    <a:pt x="12733" y="9125"/>
                  </a:cubicBezTo>
                  <a:cubicBezTo>
                    <a:pt x="12733" y="9591"/>
                    <a:pt x="12355" y="9969"/>
                    <a:pt x="11889" y="9969"/>
                  </a:cubicBezTo>
                  <a:cubicBezTo>
                    <a:pt x="11423" y="9969"/>
                    <a:pt x="11045" y="9591"/>
                    <a:pt x="11045" y="9125"/>
                  </a:cubicBezTo>
                  <a:cubicBezTo>
                    <a:pt x="11045" y="8659"/>
                    <a:pt x="11423" y="8279"/>
                    <a:pt x="11889" y="8279"/>
                  </a:cubicBezTo>
                  <a:close/>
                  <a:moveTo>
                    <a:pt x="5272" y="9606"/>
                  </a:moveTo>
                  <a:cubicBezTo>
                    <a:pt x="5396" y="9658"/>
                    <a:pt x="5526" y="9703"/>
                    <a:pt x="5656" y="9740"/>
                  </a:cubicBezTo>
                  <a:lnTo>
                    <a:pt x="5656" y="10419"/>
                  </a:lnTo>
                  <a:cubicBezTo>
                    <a:pt x="5656" y="10470"/>
                    <a:pt x="5635" y="10519"/>
                    <a:pt x="5599" y="10555"/>
                  </a:cubicBezTo>
                  <a:lnTo>
                    <a:pt x="4987" y="11166"/>
                  </a:lnTo>
                  <a:cubicBezTo>
                    <a:pt x="4912" y="11063"/>
                    <a:pt x="4820" y="10971"/>
                    <a:pt x="4715" y="10896"/>
                  </a:cubicBezTo>
                  <a:lnTo>
                    <a:pt x="5215" y="10396"/>
                  </a:lnTo>
                  <a:cubicBezTo>
                    <a:pt x="5250" y="10359"/>
                    <a:pt x="5272" y="10310"/>
                    <a:pt x="5272" y="10259"/>
                  </a:cubicBezTo>
                  <a:lnTo>
                    <a:pt x="5272" y="9606"/>
                  </a:lnTo>
                  <a:close/>
                  <a:moveTo>
                    <a:pt x="7847" y="9604"/>
                  </a:moveTo>
                  <a:lnTo>
                    <a:pt x="7847" y="10259"/>
                  </a:lnTo>
                  <a:cubicBezTo>
                    <a:pt x="7847" y="10312"/>
                    <a:pt x="7867" y="10359"/>
                    <a:pt x="7902" y="10396"/>
                  </a:cubicBezTo>
                  <a:lnTo>
                    <a:pt x="8402" y="10896"/>
                  </a:lnTo>
                  <a:cubicBezTo>
                    <a:pt x="8298" y="10971"/>
                    <a:pt x="8207" y="11063"/>
                    <a:pt x="8130" y="11166"/>
                  </a:cubicBezTo>
                  <a:lnTo>
                    <a:pt x="7518" y="10555"/>
                  </a:lnTo>
                  <a:cubicBezTo>
                    <a:pt x="7483" y="10519"/>
                    <a:pt x="7463" y="10470"/>
                    <a:pt x="7463" y="10419"/>
                  </a:cubicBezTo>
                  <a:lnTo>
                    <a:pt x="7463" y="9740"/>
                  </a:lnTo>
                  <a:cubicBezTo>
                    <a:pt x="7593" y="9701"/>
                    <a:pt x="7723" y="9657"/>
                    <a:pt x="7847" y="9604"/>
                  </a:cubicBezTo>
                  <a:close/>
                  <a:moveTo>
                    <a:pt x="3994" y="11045"/>
                  </a:moveTo>
                  <a:cubicBezTo>
                    <a:pt x="4460" y="11045"/>
                    <a:pt x="4838" y="11423"/>
                    <a:pt x="4838" y="11889"/>
                  </a:cubicBezTo>
                  <a:cubicBezTo>
                    <a:pt x="4838" y="12355"/>
                    <a:pt x="4460" y="12733"/>
                    <a:pt x="3994" y="12733"/>
                  </a:cubicBezTo>
                  <a:cubicBezTo>
                    <a:pt x="3528" y="12733"/>
                    <a:pt x="3149" y="12355"/>
                    <a:pt x="3149" y="11889"/>
                  </a:cubicBezTo>
                  <a:cubicBezTo>
                    <a:pt x="3149" y="11423"/>
                    <a:pt x="3528" y="11045"/>
                    <a:pt x="3994" y="11045"/>
                  </a:cubicBezTo>
                  <a:close/>
                  <a:moveTo>
                    <a:pt x="9123" y="11045"/>
                  </a:moveTo>
                  <a:cubicBezTo>
                    <a:pt x="9591" y="11045"/>
                    <a:pt x="9969" y="11423"/>
                    <a:pt x="9969" y="11889"/>
                  </a:cubicBezTo>
                  <a:cubicBezTo>
                    <a:pt x="9969" y="12355"/>
                    <a:pt x="9589" y="12733"/>
                    <a:pt x="9123" y="12733"/>
                  </a:cubicBezTo>
                  <a:cubicBezTo>
                    <a:pt x="8659" y="12733"/>
                    <a:pt x="8279" y="12355"/>
                    <a:pt x="8279" y="11889"/>
                  </a:cubicBezTo>
                  <a:cubicBezTo>
                    <a:pt x="8279" y="11423"/>
                    <a:pt x="8657" y="11045"/>
                    <a:pt x="9123" y="11045"/>
                  </a:cubicBezTo>
                  <a:close/>
                  <a:moveTo>
                    <a:pt x="3994" y="0"/>
                  </a:moveTo>
                  <a:cubicBezTo>
                    <a:pt x="3316" y="0"/>
                    <a:pt x="2764" y="552"/>
                    <a:pt x="2764" y="1230"/>
                  </a:cubicBezTo>
                  <a:cubicBezTo>
                    <a:pt x="2764" y="1907"/>
                    <a:pt x="3316" y="2459"/>
                    <a:pt x="3994" y="2459"/>
                  </a:cubicBezTo>
                  <a:cubicBezTo>
                    <a:pt x="4119" y="2459"/>
                    <a:pt x="4240" y="2440"/>
                    <a:pt x="4354" y="2405"/>
                  </a:cubicBezTo>
                  <a:lnTo>
                    <a:pt x="4886" y="2938"/>
                  </a:lnTo>
                  <a:lnTo>
                    <a:pt x="4886" y="3708"/>
                  </a:lnTo>
                  <a:cubicBezTo>
                    <a:pt x="4400" y="3994"/>
                    <a:pt x="3994" y="4402"/>
                    <a:pt x="3708" y="4888"/>
                  </a:cubicBezTo>
                  <a:lnTo>
                    <a:pt x="2938" y="4888"/>
                  </a:lnTo>
                  <a:lnTo>
                    <a:pt x="2403" y="4354"/>
                  </a:lnTo>
                  <a:cubicBezTo>
                    <a:pt x="2438" y="4240"/>
                    <a:pt x="2457" y="4119"/>
                    <a:pt x="2457" y="3994"/>
                  </a:cubicBezTo>
                  <a:cubicBezTo>
                    <a:pt x="2457" y="3316"/>
                    <a:pt x="1906" y="2766"/>
                    <a:pt x="1228" y="2766"/>
                  </a:cubicBezTo>
                  <a:cubicBezTo>
                    <a:pt x="550" y="2766"/>
                    <a:pt x="0" y="3316"/>
                    <a:pt x="0" y="3994"/>
                  </a:cubicBezTo>
                  <a:cubicBezTo>
                    <a:pt x="0" y="4672"/>
                    <a:pt x="550" y="5223"/>
                    <a:pt x="1228" y="5223"/>
                  </a:cubicBezTo>
                  <a:cubicBezTo>
                    <a:pt x="1355" y="5223"/>
                    <a:pt x="1474" y="5204"/>
                    <a:pt x="1588" y="5169"/>
                  </a:cubicBezTo>
                  <a:lnTo>
                    <a:pt x="2291" y="5872"/>
                  </a:lnTo>
                  <a:cubicBezTo>
                    <a:pt x="2398" y="5979"/>
                    <a:pt x="2546" y="6041"/>
                    <a:pt x="2698" y="6041"/>
                  </a:cubicBezTo>
                  <a:lnTo>
                    <a:pt x="3293" y="6041"/>
                  </a:lnTo>
                  <a:cubicBezTo>
                    <a:pt x="3267" y="6210"/>
                    <a:pt x="3253" y="6382"/>
                    <a:pt x="3253" y="6559"/>
                  </a:cubicBezTo>
                  <a:cubicBezTo>
                    <a:pt x="3253" y="6734"/>
                    <a:pt x="3267" y="6908"/>
                    <a:pt x="3295" y="7078"/>
                  </a:cubicBezTo>
                  <a:lnTo>
                    <a:pt x="2698" y="7078"/>
                  </a:lnTo>
                  <a:cubicBezTo>
                    <a:pt x="2546" y="7078"/>
                    <a:pt x="2398" y="7140"/>
                    <a:pt x="2291" y="7248"/>
                  </a:cubicBezTo>
                  <a:lnTo>
                    <a:pt x="1588" y="7949"/>
                  </a:lnTo>
                  <a:cubicBezTo>
                    <a:pt x="1474" y="7915"/>
                    <a:pt x="1355" y="7895"/>
                    <a:pt x="1228" y="7895"/>
                  </a:cubicBezTo>
                  <a:cubicBezTo>
                    <a:pt x="552" y="7895"/>
                    <a:pt x="0" y="8447"/>
                    <a:pt x="0" y="9123"/>
                  </a:cubicBezTo>
                  <a:cubicBezTo>
                    <a:pt x="0" y="9801"/>
                    <a:pt x="552" y="10353"/>
                    <a:pt x="1228" y="10353"/>
                  </a:cubicBezTo>
                  <a:cubicBezTo>
                    <a:pt x="1906" y="10353"/>
                    <a:pt x="2458" y="9801"/>
                    <a:pt x="2458" y="9123"/>
                  </a:cubicBezTo>
                  <a:cubicBezTo>
                    <a:pt x="2458" y="8999"/>
                    <a:pt x="2438" y="8877"/>
                    <a:pt x="2405" y="8765"/>
                  </a:cubicBezTo>
                  <a:lnTo>
                    <a:pt x="2938" y="8232"/>
                  </a:lnTo>
                  <a:lnTo>
                    <a:pt x="3707" y="8232"/>
                  </a:lnTo>
                  <a:cubicBezTo>
                    <a:pt x="3788" y="8368"/>
                    <a:pt x="3879" y="8501"/>
                    <a:pt x="3979" y="8627"/>
                  </a:cubicBezTo>
                  <a:cubicBezTo>
                    <a:pt x="4017" y="8674"/>
                    <a:pt x="4072" y="8698"/>
                    <a:pt x="4128" y="8698"/>
                  </a:cubicBezTo>
                  <a:cubicBezTo>
                    <a:pt x="4171" y="8698"/>
                    <a:pt x="4214" y="8684"/>
                    <a:pt x="4250" y="8656"/>
                  </a:cubicBezTo>
                  <a:cubicBezTo>
                    <a:pt x="4331" y="8590"/>
                    <a:pt x="4345" y="8468"/>
                    <a:pt x="4279" y="8385"/>
                  </a:cubicBezTo>
                  <a:cubicBezTo>
                    <a:pt x="3859" y="7863"/>
                    <a:pt x="3638" y="7231"/>
                    <a:pt x="3638" y="6559"/>
                  </a:cubicBezTo>
                  <a:cubicBezTo>
                    <a:pt x="3638" y="4948"/>
                    <a:pt x="4947" y="3638"/>
                    <a:pt x="6559" y="3638"/>
                  </a:cubicBezTo>
                  <a:cubicBezTo>
                    <a:pt x="8170" y="3638"/>
                    <a:pt x="9480" y="4948"/>
                    <a:pt x="9480" y="6559"/>
                  </a:cubicBezTo>
                  <a:cubicBezTo>
                    <a:pt x="9480" y="8170"/>
                    <a:pt x="8170" y="9481"/>
                    <a:pt x="6559" y="9481"/>
                  </a:cubicBezTo>
                  <a:cubicBezTo>
                    <a:pt x="5916" y="9481"/>
                    <a:pt x="5306" y="9275"/>
                    <a:pt x="4795" y="8888"/>
                  </a:cubicBezTo>
                  <a:cubicBezTo>
                    <a:pt x="4760" y="8862"/>
                    <a:pt x="4720" y="8849"/>
                    <a:pt x="4679" y="8849"/>
                  </a:cubicBezTo>
                  <a:cubicBezTo>
                    <a:pt x="4621" y="8849"/>
                    <a:pt x="4564" y="8875"/>
                    <a:pt x="4526" y="8925"/>
                  </a:cubicBezTo>
                  <a:cubicBezTo>
                    <a:pt x="4462" y="9009"/>
                    <a:pt x="4479" y="9131"/>
                    <a:pt x="4563" y="9194"/>
                  </a:cubicBezTo>
                  <a:cubicBezTo>
                    <a:pt x="4668" y="9274"/>
                    <a:pt x="4775" y="9346"/>
                    <a:pt x="4888" y="9411"/>
                  </a:cubicBezTo>
                  <a:lnTo>
                    <a:pt x="4888" y="10179"/>
                  </a:lnTo>
                  <a:lnTo>
                    <a:pt x="4354" y="10714"/>
                  </a:lnTo>
                  <a:cubicBezTo>
                    <a:pt x="4240" y="10679"/>
                    <a:pt x="4119" y="10661"/>
                    <a:pt x="3994" y="10661"/>
                  </a:cubicBezTo>
                  <a:cubicBezTo>
                    <a:pt x="3316" y="10661"/>
                    <a:pt x="2764" y="11211"/>
                    <a:pt x="2764" y="11889"/>
                  </a:cubicBezTo>
                  <a:cubicBezTo>
                    <a:pt x="2764" y="12567"/>
                    <a:pt x="3316" y="13117"/>
                    <a:pt x="3994" y="13117"/>
                  </a:cubicBezTo>
                  <a:cubicBezTo>
                    <a:pt x="4671" y="13117"/>
                    <a:pt x="5223" y="12567"/>
                    <a:pt x="5223" y="11889"/>
                  </a:cubicBezTo>
                  <a:cubicBezTo>
                    <a:pt x="5223" y="11763"/>
                    <a:pt x="5204" y="11643"/>
                    <a:pt x="5169" y="11529"/>
                  </a:cubicBezTo>
                  <a:lnTo>
                    <a:pt x="5872" y="10827"/>
                  </a:lnTo>
                  <a:cubicBezTo>
                    <a:pt x="5979" y="10719"/>
                    <a:pt x="6041" y="10571"/>
                    <a:pt x="6041" y="10419"/>
                  </a:cubicBezTo>
                  <a:lnTo>
                    <a:pt x="6041" y="9824"/>
                  </a:lnTo>
                  <a:cubicBezTo>
                    <a:pt x="6210" y="9850"/>
                    <a:pt x="6383" y="9864"/>
                    <a:pt x="6559" y="9864"/>
                  </a:cubicBezTo>
                  <a:cubicBezTo>
                    <a:pt x="6736" y="9864"/>
                    <a:pt x="6909" y="9850"/>
                    <a:pt x="7078" y="9824"/>
                  </a:cubicBezTo>
                  <a:lnTo>
                    <a:pt x="7078" y="10419"/>
                  </a:lnTo>
                  <a:cubicBezTo>
                    <a:pt x="7078" y="10571"/>
                    <a:pt x="7140" y="10719"/>
                    <a:pt x="7248" y="10827"/>
                  </a:cubicBezTo>
                  <a:lnTo>
                    <a:pt x="7949" y="11529"/>
                  </a:lnTo>
                  <a:cubicBezTo>
                    <a:pt x="7915" y="11643"/>
                    <a:pt x="7895" y="11765"/>
                    <a:pt x="7895" y="11889"/>
                  </a:cubicBezTo>
                  <a:cubicBezTo>
                    <a:pt x="7895" y="12567"/>
                    <a:pt x="8447" y="13117"/>
                    <a:pt x="9125" y="13117"/>
                  </a:cubicBezTo>
                  <a:cubicBezTo>
                    <a:pt x="9801" y="13117"/>
                    <a:pt x="10353" y="12567"/>
                    <a:pt x="10353" y="11889"/>
                  </a:cubicBezTo>
                  <a:cubicBezTo>
                    <a:pt x="10353" y="11211"/>
                    <a:pt x="9801" y="10661"/>
                    <a:pt x="9125" y="10661"/>
                  </a:cubicBezTo>
                  <a:cubicBezTo>
                    <a:pt x="8999" y="10661"/>
                    <a:pt x="8879" y="10679"/>
                    <a:pt x="8765" y="10714"/>
                  </a:cubicBezTo>
                  <a:lnTo>
                    <a:pt x="8231" y="10181"/>
                  </a:lnTo>
                  <a:lnTo>
                    <a:pt x="8231" y="9409"/>
                  </a:lnTo>
                  <a:cubicBezTo>
                    <a:pt x="8717" y="9123"/>
                    <a:pt x="9123" y="8717"/>
                    <a:pt x="9411" y="8232"/>
                  </a:cubicBezTo>
                  <a:lnTo>
                    <a:pt x="10181" y="8232"/>
                  </a:lnTo>
                  <a:lnTo>
                    <a:pt x="10714" y="8763"/>
                  </a:lnTo>
                  <a:cubicBezTo>
                    <a:pt x="10679" y="8877"/>
                    <a:pt x="10661" y="8999"/>
                    <a:pt x="10661" y="9123"/>
                  </a:cubicBezTo>
                  <a:cubicBezTo>
                    <a:pt x="10661" y="9801"/>
                    <a:pt x="11211" y="10353"/>
                    <a:pt x="11889" y="10353"/>
                  </a:cubicBezTo>
                  <a:cubicBezTo>
                    <a:pt x="12567" y="10353"/>
                    <a:pt x="13117" y="9801"/>
                    <a:pt x="13117" y="9123"/>
                  </a:cubicBezTo>
                  <a:cubicBezTo>
                    <a:pt x="13117" y="8447"/>
                    <a:pt x="12567" y="7895"/>
                    <a:pt x="11889" y="7895"/>
                  </a:cubicBezTo>
                  <a:cubicBezTo>
                    <a:pt x="11764" y="7895"/>
                    <a:pt x="11643" y="7915"/>
                    <a:pt x="11529" y="7949"/>
                  </a:cubicBezTo>
                  <a:lnTo>
                    <a:pt x="10827" y="7248"/>
                  </a:lnTo>
                  <a:cubicBezTo>
                    <a:pt x="10719" y="7140"/>
                    <a:pt x="10571" y="7078"/>
                    <a:pt x="10419" y="7078"/>
                  </a:cubicBezTo>
                  <a:lnTo>
                    <a:pt x="9824" y="7078"/>
                  </a:lnTo>
                  <a:cubicBezTo>
                    <a:pt x="9850" y="6909"/>
                    <a:pt x="9864" y="6736"/>
                    <a:pt x="9864" y="6559"/>
                  </a:cubicBezTo>
                  <a:cubicBezTo>
                    <a:pt x="9864" y="6382"/>
                    <a:pt x="9850" y="6210"/>
                    <a:pt x="9824" y="6041"/>
                  </a:cubicBezTo>
                  <a:lnTo>
                    <a:pt x="10419" y="6041"/>
                  </a:lnTo>
                  <a:cubicBezTo>
                    <a:pt x="10571" y="6041"/>
                    <a:pt x="10719" y="5979"/>
                    <a:pt x="10827" y="5872"/>
                  </a:cubicBezTo>
                  <a:lnTo>
                    <a:pt x="11529" y="5169"/>
                  </a:lnTo>
                  <a:cubicBezTo>
                    <a:pt x="11643" y="5204"/>
                    <a:pt x="11764" y="5223"/>
                    <a:pt x="11889" y="5223"/>
                  </a:cubicBezTo>
                  <a:lnTo>
                    <a:pt x="11929" y="5223"/>
                  </a:lnTo>
                  <a:cubicBezTo>
                    <a:pt x="12035" y="5220"/>
                    <a:pt x="12118" y="5132"/>
                    <a:pt x="12117" y="5026"/>
                  </a:cubicBezTo>
                  <a:cubicBezTo>
                    <a:pt x="12114" y="4922"/>
                    <a:pt x="12027" y="4838"/>
                    <a:pt x="11925" y="4838"/>
                  </a:cubicBezTo>
                  <a:cubicBezTo>
                    <a:pt x="11923" y="4838"/>
                    <a:pt x="11922" y="4838"/>
                    <a:pt x="11920" y="4838"/>
                  </a:cubicBezTo>
                  <a:lnTo>
                    <a:pt x="11889" y="4838"/>
                  </a:lnTo>
                  <a:cubicBezTo>
                    <a:pt x="11423" y="4838"/>
                    <a:pt x="11045" y="4460"/>
                    <a:pt x="11045" y="3994"/>
                  </a:cubicBezTo>
                  <a:cubicBezTo>
                    <a:pt x="11045" y="3529"/>
                    <a:pt x="11423" y="3150"/>
                    <a:pt x="11889" y="3150"/>
                  </a:cubicBezTo>
                  <a:cubicBezTo>
                    <a:pt x="12355" y="3150"/>
                    <a:pt x="12733" y="3529"/>
                    <a:pt x="12733" y="3994"/>
                  </a:cubicBezTo>
                  <a:cubicBezTo>
                    <a:pt x="12733" y="4222"/>
                    <a:pt x="12644" y="4434"/>
                    <a:pt x="12482" y="4594"/>
                  </a:cubicBezTo>
                  <a:cubicBezTo>
                    <a:pt x="12407" y="4669"/>
                    <a:pt x="12407" y="4791"/>
                    <a:pt x="12481" y="4866"/>
                  </a:cubicBezTo>
                  <a:cubicBezTo>
                    <a:pt x="12519" y="4904"/>
                    <a:pt x="12569" y="4923"/>
                    <a:pt x="12618" y="4923"/>
                  </a:cubicBezTo>
                  <a:cubicBezTo>
                    <a:pt x="12667" y="4923"/>
                    <a:pt x="12716" y="4905"/>
                    <a:pt x="12753" y="4868"/>
                  </a:cubicBezTo>
                  <a:cubicBezTo>
                    <a:pt x="12988" y="4636"/>
                    <a:pt x="13117" y="4325"/>
                    <a:pt x="13117" y="3994"/>
                  </a:cubicBezTo>
                  <a:cubicBezTo>
                    <a:pt x="13117" y="3316"/>
                    <a:pt x="12567" y="2766"/>
                    <a:pt x="11889" y="2766"/>
                  </a:cubicBezTo>
                  <a:cubicBezTo>
                    <a:pt x="11211" y="2766"/>
                    <a:pt x="10659" y="3316"/>
                    <a:pt x="10659" y="3994"/>
                  </a:cubicBezTo>
                  <a:cubicBezTo>
                    <a:pt x="10659" y="4119"/>
                    <a:pt x="10679" y="4240"/>
                    <a:pt x="10713" y="4354"/>
                  </a:cubicBezTo>
                  <a:lnTo>
                    <a:pt x="10179" y="4888"/>
                  </a:lnTo>
                  <a:lnTo>
                    <a:pt x="9409" y="4888"/>
                  </a:lnTo>
                  <a:cubicBezTo>
                    <a:pt x="9123" y="4402"/>
                    <a:pt x="8717" y="3994"/>
                    <a:pt x="8230" y="3708"/>
                  </a:cubicBezTo>
                  <a:lnTo>
                    <a:pt x="8230" y="2938"/>
                  </a:lnTo>
                  <a:lnTo>
                    <a:pt x="8763" y="2405"/>
                  </a:lnTo>
                  <a:cubicBezTo>
                    <a:pt x="8877" y="2439"/>
                    <a:pt x="8999" y="2459"/>
                    <a:pt x="9123" y="2459"/>
                  </a:cubicBezTo>
                  <a:cubicBezTo>
                    <a:pt x="9801" y="2459"/>
                    <a:pt x="10353" y="1907"/>
                    <a:pt x="10353" y="1230"/>
                  </a:cubicBezTo>
                  <a:cubicBezTo>
                    <a:pt x="10353" y="552"/>
                    <a:pt x="9801" y="0"/>
                    <a:pt x="9123" y="0"/>
                  </a:cubicBezTo>
                  <a:cubicBezTo>
                    <a:pt x="8447" y="0"/>
                    <a:pt x="7895" y="552"/>
                    <a:pt x="7895" y="1230"/>
                  </a:cubicBezTo>
                  <a:cubicBezTo>
                    <a:pt x="7895" y="1355"/>
                    <a:pt x="7913" y="1476"/>
                    <a:pt x="7949" y="1590"/>
                  </a:cubicBezTo>
                  <a:lnTo>
                    <a:pt x="7246" y="2291"/>
                  </a:lnTo>
                  <a:cubicBezTo>
                    <a:pt x="7140" y="2399"/>
                    <a:pt x="7078" y="2548"/>
                    <a:pt x="7078" y="2698"/>
                  </a:cubicBezTo>
                  <a:lnTo>
                    <a:pt x="7078" y="3295"/>
                  </a:lnTo>
                  <a:cubicBezTo>
                    <a:pt x="6909" y="3267"/>
                    <a:pt x="6736" y="3253"/>
                    <a:pt x="6559" y="3253"/>
                  </a:cubicBezTo>
                  <a:cubicBezTo>
                    <a:pt x="6382" y="3253"/>
                    <a:pt x="6208" y="3267"/>
                    <a:pt x="6039" y="3295"/>
                  </a:cubicBezTo>
                  <a:lnTo>
                    <a:pt x="6039" y="2698"/>
                  </a:lnTo>
                  <a:cubicBezTo>
                    <a:pt x="6039" y="2548"/>
                    <a:pt x="5978" y="2399"/>
                    <a:pt x="5872" y="2291"/>
                  </a:cubicBezTo>
                  <a:lnTo>
                    <a:pt x="5169" y="1590"/>
                  </a:lnTo>
                  <a:cubicBezTo>
                    <a:pt x="5204" y="1476"/>
                    <a:pt x="5223" y="1355"/>
                    <a:pt x="5223" y="1230"/>
                  </a:cubicBezTo>
                  <a:cubicBezTo>
                    <a:pt x="5223" y="552"/>
                    <a:pt x="4671" y="0"/>
                    <a:pt x="3994"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44;p56">
              <a:extLst>
                <a:ext uri="{FF2B5EF4-FFF2-40B4-BE49-F238E27FC236}">
                  <a16:creationId xmlns:a16="http://schemas.microsoft.com/office/drawing/2014/main" id="{2F2C8F26-F21E-1BF6-14BC-D6B0D7752804}"/>
                </a:ext>
              </a:extLst>
            </p:cNvPr>
            <p:cNvSpPr/>
            <p:nvPr/>
          </p:nvSpPr>
          <p:spPr>
            <a:xfrm>
              <a:off x="8140262" y="1564742"/>
              <a:ext cx="93919" cy="100747"/>
            </a:xfrm>
            <a:custGeom>
              <a:avLst/>
              <a:gdLst/>
              <a:ahLst/>
              <a:cxnLst/>
              <a:rect l="l" t="t" r="r" b="b"/>
              <a:pathLst>
                <a:path w="2875" h="3084" extrusionOk="0">
                  <a:moveTo>
                    <a:pt x="765" y="385"/>
                  </a:moveTo>
                  <a:cubicBezTo>
                    <a:pt x="830" y="385"/>
                    <a:pt x="895" y="402"/>
                    <a:pt x="954" y="436"/>
                  </a:cubicBezTo>
                  <a:lnTo>
                    <a:pt x="2301" y="1214"/>
                  </a:lnTo>
                  <a:cubicBezTo>
                    <a:pt x="2419" y="1282"/>
                    <a:pt x="2490" y="1405"/>
                    <a:pt x="2490" y="1542"/>
                  </a:cubicBezTo>
                  <a:cubicBezTo>
                    <a:pt x="2490" y="1679"/>
                    <a:pt x="2419" y="1802"/>
                    <a:pt x="2301" y="1871"/>
                  </a:cubicBezTo>
                  <a:lnTo>
                    <a:pt x="954" y="2647"/>
                  </a:lnTo>
                  <a:cubicBezTo>
                    <a:pt x="895" y="2682"/>
                    <a:pt x="830" y="2699"/>
                    <a:pt x="765" y="2699"/>
                  </a:cubicBezTo>
                  <a:cubicBezTo>
                    <a:pt x="700" y="2699"/>
                    <a:pt x="635" y="2682"/>
                    <a:pt x="576" y="2647"/>
                  </a:cubicBezTo>
                  <a:cubicBezTo>
                    <a:pt x="456" y="2580"/>
                    <a:pt x="385" y="2457"/>
                    <a:pt x="385" y="2320"/>
                  </a:cubicBezTo>
                  <a:lnTo>
                    <a:pt x="385" y="764"/>
                  </a:lnTo>
                  <a:cubicBezTo>
                    <a:pt x="385" y="627"/>
                    <a:pt x="456" y="506"/>
                    <a:pt x="576" y="436"/>
                  </a:cubicBezTo>
                  <a:cubicBezTo>
                    <a:pt x="635" y="402"/>
                    <a:pt x="700" y="385"/>
                    <a:pt x="765" y="385"/>
                  </a:cubicBezTo>
                  <a:close/>
                  <a:moveTo>
                    <a:pt x="765" y="0"/>
                  </a:moveTo>
                  <a:cubicBezTo>
                    <a:pt x="634" y="0"/>
                    <a:pt x="503" y="34"/>
                    <a:pt x="384" y="103"/>
                  </a:cubicBezTo>
                  <a:cubicBezTo>
                    <a:pt x="144" y="241"/>
                    <a:pt x="1" y="489"/>
                    <a:pt x="1" y="764"/>
                  </a:cubicBezTo>
                  <a:lnTo>
                    <a:pt x="1" y="2320"/>
                  </a:lnTo>
                  <a:cubicBezTo>
                    <a:pt x="1" y="2595"/>
                    <a:pt x="144" y="2842"/>
                    <a:pt x="384" y="2981"/>
                  </a:cubicBezTo>
                  <a:cubicBezTo>
                    <a:pt x="502" y="3050"/>
                    <a:pt x="634" y="3084"/>
                    <a:pt x="765" y="3084"/>
                  </a:cubicBezTo>
                  <a:cubicBezTo>
                    <a:pt x="896" y="3084"/>
                    <a:pt x="1026" y="3050"/>
                    <a:pt x="1146" y="2981"/>
                  </a:cubicBezTo>
                  <a:lnTo>
                    <a:pt x="2493" y="2203"/>
                  </a:lnTo>
                  <a:cubicBezTo>
                    <a:pt x="2731" y="2065"/>
                    <a:pt x="2874" y="1819"/>
                    <a:pt x="2874" y="1542"/>
                  </a:cubicBezTo>
                  <a:cubicBezTo>
                    <a:pt x="2874" y="1267"/>
                    <a:pt x="2731" y="1019"/>
                    <a:pt x="2493" y="881"/>
                  </a:cubicBezTo>
                  <a:lnTo>
                    <a:pt x="1146" y="103"/>
                  </a:lnTo>
                  <a:cubicBezTo>
                    <a:pt x="1027" y="34"/>
                    <a:pt x="896" y="0"/>
                    <a:pt x="765"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553;p56">
            <a:extLst>
              <a:ext uri="{FF2B5EF4-FFF2-40B4-BE49-F238E27FC236}">
                <a16:creationId xmlns:a16="http://schemas.microsoft.com/office/drawing/2014/main" id="{59CBEB03-71F2-7218-0D9A-6411AFB51E99}"/>
              </a:ext>
            </a:extLst>
          </p:cNvPr>
          <p:cNvGrpSpPr/>
          <p:nvPr/>
        </p:nvGrpSpPr>
        <p:grpSpPr>
          <a:xfrm>
            <a:off x="23754490" y="2053874"/>
            <a:ext cx="864047" cy="867649"/>
            <a:chOff x="6677868" y="1400849"/>
            <a:chExt cx="428532" cy="428532"/>
          </a:xfrm>
        </p:grpSpPr>
        <p:sp>
          <p:nvSpPr>
            <p:cNvPr id="29" name="Google Shape;554;p56">
              <a:extLst>
                <a:ext uri="{FF2B5EF4-FFF2-40B4-BE49-F238E27FC236}">
                  <a16:creationId xmlns:a16="http://schemas.microsoft.com/office/drawing/2014/main" id="{CA0E1F6F-2157-7298-A78B-BC1A317602B3}"/>
                </a:ext>
              </a:extLst>
            </p:cNvPr>
            <p:cNvSpPr/>
            <p:nvPr/>
          </p:nvSpPr>
          <p:spPr>
            <a:xfrm>
              <a:off x="6711287" y="1434333"/>
              <a:ext cx="53836" cy="53771"/>
            </a:xfrm>
            <a:custGeom>
              <a:avLst/>
              <a:gdLst/>
              <a:ahLst/>
              <a:cxnLst/>
              <a:rect l="l" t="t" r="r" b="b"/>
              <a:pathLst>
                <a:path w="1648" h="1646" extrusionOk="0">
                  <a:moveTo>
                    <a:pt x="1054" y="385"/>
                  </a:moveTo>
                  <a:cubicBezTo>
                    <a:pt x="1169" y="385"/>
                    <a:pt x="1263" y="479"/>
                    <a:pt x="1263" y="594"/>
                  </a:cubicBezTo>
                  <a:lnTo>
                    <a:pt x="1263" y="1054"/>
                  </a:lnTo>
                  <a:cubicBezTo>
                    <a:pt x="1263" y="1169"/>
                    <a:pt x="1169" y="1261"/>
                    <a:pt x="1054" y="1261"/>
                  </a:cubicBezTo>
                  <a:lnTo>
                    <a:pt x="594" y="1261"/>
                  </a:lnTo>
                  <a:cubicBezTo>
                    <a:pt x="479" y="1261"/>
                    <a:pt x="385" y="1169"/>
                    <a:pt x="385" y="1054"/>
                  </a:cubicBezTo>
                  <a:lnTo>
                    <a:pt x="385" y="594"/>
                  </a:lnTo>
                  <a:cubicBezTo>
                    <a:pt x="385" y="479"/>
                    <a:pt x="479" y="385"/>
                    <a:pt x="594" y="385"/>
                  </a:cubicBezTo>
                  <a:close/>
                  <a:moveTo>
                    <a:pt x="594" y="1"/>
                  </a:moveTo>
                  <a:cubicBezTo>
                    <a:pt x="267" y="1"/>
                    <a:pt x="1" y="267"/>
                    <a:pt x="1" y="594"/>
                  </a:cubicBezTo>
                  <a:lnTo>
                    <a:pt x="1" y="1054"/>
                  </a:lnTo>
                  <a:cubicBezTo>
                    <a:pt x="1" y="1380"/>
                    <a:pt x="267" y="1646"/>
                    <a:pt x="594" y="1646"/>
                  </a:cubicBezTo>
                  <a:lnTo>
                    <a:pt x="1054" y="1646"/>
                  </a:lnTo>
                  <a:cubicBezTo>
                    <a:pt x="1055" y="1646"/>
                    <a:pt x="1056" y="1646"/>
                    <a:pt x="1057" y="1646"/>
                  </a:cubicBezTo>
                  <a:cubicBezTo>
                    <a:pt x="1383" y="1646"/>
                    <a:pt x="1648" y="1379"/>
                    <a:pt x="1648" y="1054"/>
                  </a:cubicBezTo>
                  <a:lnTo>
                    <a:pt x="1648" y="594"/>
                  </a:lnTo>
                  <a:cubicBezTo>
                    <a:pt x="1648" y="267"/>
                    <a:pt x="1382" y="1"/>
                    <a:pt x="1054"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55;p56">
              <a:extLst>
                <a:ext uri="{FF2B5EF4-FFF2-40B4-BE49-F238E27FC236}">
                  <a16:creationId xmlns:a16="http://schemas.microsoft.com/office/drawing/2014/main" id="{27229AA1-3AED-8A05-E781-129B01D1563D}"/>
                </a:ext>
              </a:extLst>
            </p:cNvPr>
            <p:cNvSpPr/>
            <p:nvPr/>
          </p:nvSpPr>
          <p:spPr>
            <a:xfrm>
              <a:off x="7019113" y="1434333"/>
              <a:ext cx="53771" cy="53836"/>
            </a:xfrm>
            <a:custGeom>
              <a:avLst/>
              <a:gdLst/>
              <a:ahLst/>
              <a:cxnLst/>
              <a:rect l="l" t="t" r="r" b="b"/>
              <a:pathLst>
                <a:path w="1646" h="1648" extrusionOk="0">
                  <a:moveTo>
                    <a:pt x="1053" y="385"/>
                  </a:moveTo>
                  <a:cubicBezTo>
                    <a:pt x="1168" y="385"/>
                    <a:pt x="1262" y="479"/>
                    <a:pt x="1262" y="594"/>
                  </a:cubicBezTo>
                  <a:lnTo>
                    <a:pt x="1262" y="1054"/>
                  </a:lnTo>
                  <a:cubicBezTo>
                    <a:pt x="1262" y="1169"/>
                    <a:pt x="1168" y="1263"/>
                    <a:pt x="1053" y="1263"/>
                  </a:cubicBezTo>
                  <a:lnTo>
                    <a:pt x="593" y="1263"/>
                  </a:lnTo>
                  <a:cubicBezTo>
                    <a:pt x="479" y="1263"/>
                    <a:pt x="384" y="1169"/>
                    <a:pt x="384" y="1054"/>
                  </a:cubicBezTo>
                  <a:lnTo>
                    <a:pt x="384" y="594"/>
                  </a:lnTo>
                  <a:cubicBezTo>
                    <a:pt x="384" y="479"/>
                    <a:pt x="478" y="385"/>
                    <a:pt x="593" y="385"/>
                  </a:cubicBezTo>
                  <a:close/>
                  <a:moveTo>
                    <a:pt x="594" y="1"/>
                  </a:moveTo>
                  <a:cubicBezTo>
                    <a:pt x="267" y="1"/>
                    <a:pt x="1" y="267"/>
                    <a:pt x="1" y="594"/>
                  </a:cubicBezTo>
                  <a:lnTo>
                    <a:pt x="1" y="1054"/>
                  </a:lnTo>
                  <a:cubicBezTo>
                    <a:pt x="1" y="1380"/>
                    <a:pt x="267" y="1647"/>
                    <a:pt x="594" y="1647"/>
                  </a:cubicBezTo>
                  <a:lnTo>
                    <a:pt x="1053" y="1647"/>
                  </a:lnTo>
                  <a:cubicBezTo>
                    <a:pt x="1380" y="1647"/>
                    <a:pt x="1646" y="1380"/>
                    <a:pt x="1646" y="1054"/>
                  </a:cubicBezTo>
                  <a:lnTo>
                    <a:pt x="1646" y="594"/>
                  </a:lnTo>
                  <a:cubicBezTo>
                    <a:pt x="1646" y="267"/>
                    <a:pt x="1380" y="1"/>
                    <a:pt x="1053"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6;p56">
              <a:extLst>
                <a:ext uri="{FF2B5EF4-FFF2-40B4-BE49-F238E27FC236}">
                  <a16:creationId xmlns:a16="http://schemas.microsoft.com/office/drawing/2014/main" id="{A5968F83-AFE5-BDEA-3A8F-A30A810F58AE}"/>
                </a:ext>
              </a:extLst>
            </p:cNvPr>
            <p:cNvSpPr/>
            <p:nvPr/>
          </p:nvSpPr>
          <p:spPr>
            <a:xfrm>
              <a:off x="6677868" y="1400849"/>
              <a:ext cx="428532" cy="428532"/>
            </a:xfrm>
            <a:custGeom>
              <a:avLst/>
              <a:gdLst/>
              <a:ahLst/>
              <a:cxnLst/>
              <a:rect l="l" t="t" r="r" b="b"/>
              <a:pathLst>
                <a:path w="13118" h="13118" extrusionOk="0">
                  <a:moveTo>
                    <a:pt x="2492" y="385"/>
                  </a:moveTo>
                  <a:cubicBezTo>
                    <a:pt x="2943" y="385"/>
                    <a:pt x="3312" y="752"/>
                    <a:pt x="3312" y="1204"/>
                  </a:cubicBezTo>
                  <a:lnTo>
                    <a:pt x="3312" y="2492"/>
                  </a:lnTo>
                  <a:cubicBezTo>
                    <a:pt x="3312" y="2944"/>
                    <a:pt x="2944" y="3312"/>
                    <a:pt x="2492" y="3312"/>
                  </a:cubicBezTo>
                  <a:lnTo>
                    <a:pt x="1202" y="3312"/>
                  </a:lnTo>
                  <a:cubicBezTo>
                    <a:pt x="752" y="3312"/>
                    <a:pt x="384" y="2944"/>
                    <a:pt x="384" y="2492"/>
                  </a:cubicBezTo>
                  <a:lnTo>
                    <a:pt x="384" y="1204"/>
                  </a:lnTo>
                  <a:cubicBezTo>
                    <a:pt x="384" y="752"/>
                    <a:pt x="752" y="385"/>
                    <a:pt x="1202" y="385"/>
                  </a:cubicBezTo>
                  <a:close/>
                  <a:moveTo>
                    <a:pt x="9421" y="1656"/>
                  </a:moveTo>
                  <a:lnTo>
                    <a:pt x="9421" y="2040"/>
                  </a:lnTo>
                  <a:lnTo>
                    <a:pt x="6685" y="2040"/>
                  </a:lnTo>
                  <a:cubicBezTo>
                    <a:pt x="6385" y="2040"/>
                    <a:pt x="6142" y="2283"/>
                    <a:pt x="6142" y="2582"/>
                  </a:cubicBezTo>
                  <a:lnTo>
                    <a:pt x="6142" y="3818"/>
                  </a:lnTo>
                  <a:lnTo>
                    <a:pt x="5758" y="3818"/>
                  </a:lnTo>
                  <a:lnTo>
                    <a:pt x="5758" y="2582"/>
                  </a:lnTo>
                  <a:cubicBezTo>
                    <a:pt x="5759" y="2071"/>
                    <a:pt x="6174" y="1656"/>
                    <a:pt x="6685" y="1656"/>
                  </a:cubicBezTo>
                  <a:close/>
                  <a:moveTo>
                    <a:pt x="2040" y="3696"/>
                  </a:moveTo>
                  <a:lnTo>
                    <a:pt x="2040" y="6434"/>
                  </a:lnTo>
                  <a:cubicBezTo>
                    <a:pt x="2040" y="6733"/>
                    <a:pt x="2283" y="6975"/>
                    <a:pt x="2581" y="6975"/>
                  </a:cubicBezTo>
                  <a:lnTo>
                    <a:pt x="3818" y="6975"/>
                  </a:lnTo>
                  <a:lnTo>
                    <a:pt x="3818" y="7360"/>
                  </a:lnTo>
                  <a:lnTo>
                    <a:pt x="2581" y="7360"/>
                  </a:lnTo>
                  <a:cubicBezTo>
                    <a:pt x="2071" y="7360"/>
                    <a:pt x="1656" y="6945"/>
                    <a:pt x="1656" y="6434"/>
                  </a:cubicBezTo>
                  <a:lnTo>
                    <a:pt x="1656" y="3696"/>
                  </a:lnTo>
                  <a:close/>
                  <a:moveTo>
                    <a:pt x="7550" y="4202"/>
                  </a:moveTo>
                  <a:cubicBezTo>
                    <a:pt x="8304" y="4202"/>
                    <a:pt x="8916" y="4814"/>
                    <a:pt x="8916" y="5567"/>
                  </a:cubicBezTo>
                  <a:lnTo>
                    <a:pt x="8916" y="7552"/>
                  </a:lnTo>
                  <a:cubicBezTo>
                    <a:pt x="8916" y="8304"/>
                    <a:pt x="8304" y="8916"/>
                    <a:pt x="7550" y="8916"/>
                  </a:cubicBezTo>
                  <a:lnTo>
                    <a:pt x="5567" y="8916"/>
                  </a:lnTo>
                  <a:cubicBezTo>
                    <a:pt x="4814" y="8916"/>
                    <a:pt x="4202" y="8304"/>
                    <a:pt x="4202" y="7552"/>
                  </a:cubicBezTo>
                  <a:lnTo>
                    <a:pt x="4202" y="5567"/>
                  </a:lnTo>
                  <a:cubicBezTo>
                    <a:pt x="4202" y="4814"/>
                    <a:pt x="4814" y="4202"/>
                    <a:pt x="5567" y="4202"/>
                  </a:cubicBezTo>
                  <a:close/>
                  <a:moveTo>
                    <a:pt x="10536" y="5759"/>
                  </a:moveTo>
                  <a:cubicBezTo>
                    <a:pt x="11047" y="5759"/>
                    <a:pt x="11462" y="6174"/>
                    <a:pt x="11462" y="6685"/>
                  </a:cubicBezTo>
                  <a:lnTo>
                    <a:pt x="11462" y="9422"/>
                  </a:lnTo>
                  <a:lnTo>
                    <a:pt x="11077" y="9422"/>
                  </a:lnTo>
                  <a:lnTo>
                    <a:pt x="11077" y="6685"/>
                  </a:lnTo>
                  <a:cubicBezTo>
                    <a:pt x="11077" y="6387"/>
                    <a:pt x="10834" y="6144"/>
                    <a:pt x="10536" y="6144"/>
                  </a:cubicBezTo>
                  <a:lnTo>
                    <a:pt x="9300" y="6144"/>
                  </a:lnTo>
                  <a:lnTo>
                    <a:pt x="9300" y="5759"/>
                  </a:lnTo>
                  <a:close/>
                  <a:moveTo>
                    <a:pt x="2492" y="9806"/>
                  </a:moveTo>
                  <a:cubicBezTo>
                    <a:pt x="2944" y="9806"/>
                    <a:pt x="3312" y="10173"/>
                    <a:pt x="3312" y="10625"/>
                  </a:cubicBezTo>
                  <a:lnTo>
                    <a:pt x="3312" y="11915"/>
                  </a:lnTo>
                  <a:cubicBezTo>
                    <a:pt x="3312" y="12366"/>
                    <a:pt x="2944" y="12733"/>
                    <a:pt x="2492" y="12733"/>
                  </a:cubicBezTo>
                  <a:lnTo>
                    <a:pt x="1204" y="12733"/>
                  </a:lnTo>
                  <a:cubicBezTo>
                    <a:pt x="752" y="12733"/>
                    <a:pt x="384" y="12366"/>
                    <a:pt x="384" y="11915"/>
                  </a:cubicBezTo>
                  <a:lnTo>
                    <a:pt x="384" y="10625"/>
                  </a:lnTo>
                  <a:cubicBezTo>
                    <a:pt x="384" y="10173"/>
                    <a:pt x="752" y="9806"/>
                    <a:pt x="1204" y="9806"/>
                  </a:cubicBezTo>
                  <a:close/>
                  <a:moveTo>
                    <a:pt x="11914" y="9806"/>
                  </a:moveTo>
                  <a:cubicBezTo>
                    <a:pt x="12366" y="9806"/>
                    <a:pt x="12733" y="10173"/>
                    <a:pt x="12733" y="10625"/>
                  </a:cubicBezTo>
                  <a:lnTo>
                    <a:pt x="12733" y="11914"/>
                  </a:lnTo>
                  <a:cubicBezTo>
                    <a:pt x="12733" y="12366"/>
                    <a:pt x="12366" y="12733"/>
                    <a:pt x="11914" y="12733"/>
                  </a:cubicBezTo>
                  <a:lnTo>
                    <a:pt x="10625" y="12733"/>
                  </a:lnTo>
                  <a:cubicBezTo>
                    <a:pt x="10173" y="12733"/>
                    <a:pt x="9806" y="12366"/>
                    <a:pt x="9806" y="11914"/>
                  </a:cubicBezTo>
                  <a:lnTo>
                    <a:pt x="9806" y="10625"/>
                  </a:lnTo>
                  <a:cubicBezTo>
                    <a:pt x="9806" y="10173"/>
                    <a:pt x="10173" y="9806"/>
                    <a:pt x="10625" y="9806"/>
                  </a:cubicBezTo>
                  <a:close/>
                  <a:moveTo>
                    <a:pt x="1202" y="0"/>
                  </a:moveTo>
                  <a:cubicBezTo>
                    <a:pt x="540" y="0"/>
                    <a:pt x="0" y="541"/>
                    <a:pt x="0" y="1204"/>
                  </a:cubicBezTo>
                  <a:lnTo>
                    <a:pt x="0" y="2494"/>
                  </a:lnTo>
                  <a:cubicBezTo>
                    <a:pt x="0" y="3157"/>
                    <a:pt x="540" y="3696"/>
                    <a:pt x="1202" y="3696"/>
                  </a:cubicBezTo>
                  <a:lnTo>
                    <a:pt x="1272" y="3696"/>
                  </a:lnTo>
                  <a:lnTo>
                    <a:pt x="1272" y="6434"/>
                  </a:lnTo>
                  <a:cubicBezTo>
                    <a:pt x="1272" y="7155"/>
                    <a:pt x="1859" y="7744"/>
                    <a:pt x="2581" y="7744"/>
                  </a:cubicBezTo>
                  <a:lnTo>
                    <a:pt x="3828" y="7744"/>
                  </a:lnTo>
                  <a:cubicBezTo>
                    <a:pt x="3924" y="8619"/>
                    <a:pt x="4666" y="9302"/>
                    <a:pt x="5566" y="9302"/>
                  </a:cubicBezTo>
                  <a:lnTo>
                    <a:pt x="6589" y="9302"/>
                  </a:lnTo>
                  <a:lnTo>
                    <a:pt x="6589" y="10536"/>
                  </a:lnTo>
                  <a:cubicBezTo>
                    <a:pt x="6589" y="10624"/>
                    <a:pt x="6519" y="10694"/>
                    <a:pt x="6433" y="10694"/>
                  </a:cubicBezTo>
                  <a:lnTo>
                    <a:pt x="5017" y="10694"/>
                  </a:lnTo>
                  <a:cubicBezTo>
                    <a:pt x="4911" y="10694"/>
                    <a:pt x="4825" y="10781"/>
                    <a:pt x="4825" y="10887"/>
                  </a:cubicBezTo>
                  <a:cubicBezTo>
                    <a:pt x="4825" y="10993"/>
                    <a:pt x="4911" y="11079"/>
                    <a:pt x="5017" y="11079"/>
                  </a:cubicBezTo>
                  <a:lnTo>
                    <a:pt x="6433" y="11079"/>
                  </a:lnTo>
                  <a:cubicBezTo>
                    <a:pt x="6731" y="11079"/>
                    <a:pt x="6974" y="10836"/>
                    <a:pt x="6974" y="10536"/>
                  </a:cubicBezTo>
                  <a:lnTo>
                    <a:pt x="6974" y="9302"/>
                  </a:lnTo>
                  <a:lnTo>
                    <a:pt x="7358" y="9302"/>
                  </a:lnTo>
                  <a:lnTo>
                    <a:pt x="7358" y="10536"/>
                  </a:lnTo>
                  <a:cubicBezTo>
                    <a:pt x="7358" y="11047"/>
                    <a:pt x="6943" y="11462"/>
                    <a:pt x="6433" y="11462"/>
                  </a:cubicBezTo>
                  <a:lnTo>
                    <a:pt x="3696" y="11462"/>
                  </a:lnTo>
                  <a:lnTo>
                    <a:pt x="3696" y="11079"/>
                  </a:lnTo>
                  <a:lnTo>
                    <a:pt x="4251" y="11079"/>
                  </a:lnTo>
                  <a:cubicBezTo>
                    <a:pt x="4357" y="11079"/>
                    <a:pt x="4443" y="10993"/>
                    <a:pt x="4443" y="10887"/>
                  </a:cubicBezTo>
                  <a:cubicBezTo>
                    <a:pt x="4443" y="10781"/>
                    <a:pt x="4357" y="10694"/>
                    <a:pt x="4251" y="10694"/>
                  </a:cubicBezTo>
                  <a:lnTo>
                    <a:pt x="3696" y="10694"/>
                  </a:lnTo>
                  <a:lnTo>
                    <a:pt x="3696" y="10625"/>
                  </a:lnTo>
                  <a:cubicBezTo>
                    <a:pt x="3696" y="9963"/>
                    <a:pt x="3155" y="9423"/>
                    <a:pt x="2492" y="9423"/>
                  </a:cubicBezTo>
                  <a:lnTo>
                    <a:pt x="1202" y="9423"/>
                  </a:lnTo>
                  <a:cubicBezTo>
                    <a:pt x="540" y="9423"/>
                    <a:pt x="0" y="9963"/>
                    <a:pt x="0" y="10625"/>
                  </a:cubicBezTo>
                  <a:lnTo>
                    <a:pt x="0" y="11915"/>
                  </a:lnTo>
                  <a:cubicBezTo>
                    <a:pt x="0" y="12578"/>
                    <a:pt x="540" y="13117"/>
                    <a:pt x="1202" y="13117"/>
                  </a:cubicBezTo>
                  <a:lnTo>
                    <a:pt x="2492" y="13117"/>
                  </a:lnTo>
                  <a:cubicBezTo>
                    <a:pt x="3155" y="13117"/>
                    <a:pt x="3696" y="12578"/>
                    <a:pt x="3696" y="11915"/>
                  </a:cubicBezTo>
                  <a:lnTo>
                    <a:pt x="3696" y="11846"/>
                  </a:lnTo>
                  <a:lnTo>
                    <a:pt x="6433" y="11846"/>
                  </a:lnTo>
                  <a:cubicBezTo>
                    <a:pt x="7155" y="11846"/>
                    <a:pt x="7743" y="11259"/>
                    <a:pt x="7743" y="10536"/>
                  </a:cubicBezTo>
                  <a:lnTo>
                    <a:pt x="7743" y="9291"/>
                  </a:lnTo>
                  <a:cubicBezTo>
                    <a:pt x="8617" y="9194"/>
                    <a:pt x="9300" y="8451"/>
                    <a:pt x="9300" y="7552"/>
                  </a:cubicBezTo>
                  <a:lnTo>
                    <a:pt x="9300" y="6528"/>
                  </a:lnTo>
                  <a:lnTo>
                    <a:pt x="10536" y="6528"/>
                  </a:lnTo>
                  <a:cubicBezTo>
                    <a:pt x="10622" y="6528"/>
                    <a:pt x="10693" y="6599"/>
                    <a:pt x="10693" y="6685"/>
                  </a:cubicBezTo>
                  <a:lnTo>
                    <a:pt x="10693" y="9423"/>
                  </a:lnTo>
                  <a:lnTo>
                    <a:pt x="10625" y="9423"/>
                  </a:lnTo>
                  <a:cubicBezTo>
                    <a:pt x="9961" y="9423"/>
                    <a:pt x="9421" y="9963"/>
                    <a:pt x="9421" y="10625"/>
                  </a:cubicBezTo>
                  <a:lnTo>
                    <a:pt x="9421" y="11915"/>
                  </a:lnTo>
                  <a:cubicBezTo>
                    <a:pt x="9421" y="12578"/>
                    <a:pt x="9961" y="13117"/>
                    <a:pt x="10625" y="13117"/>
                  </a:cubicBezTo>
                  <a:lnTo>
                    <a:pt x="11914" y="13117"/>
                  </a:lnTo>
                  <a:cubicBezTo>
                    <a:pt x="12578" y="13117"/>
                    <a:pt x="13117" y="12578"/>
                    <a:pt x="13117" y="11915"/>
                  </a:cubicBezTo>
                  <a:lnTo>
                    <a:pt x="13117" y="10625"/>
                  </a:lnTo>
                  <a:cubicBezTo>
                    <a:pt x="13117" y="9963"/>
                    <a:pt x="12578" y="9422"/>
                    <a:pt x="11914" y="9422"/>
                  </a:cubicBezTo>
                  <a:lnTo>
                    <a:pt x="11846" y="9422"/>
                  </a:lnTo>
                  <a:lnTo>
                    <a:pt x="11846" y="6685"/>
                  </a:lnTo>
                  <a:cubicBezTo>
                    <a:pt x="11846" y="5962"/>
                    <a:pt x="11259" y="5375"/>
                    <a:pt x="10536" y="5375"/>
                  </a:cubicBezTo>
                  <a:lnTo>
                    <a:pt x="9289" y="5375"/>
                  </a:lnTo>
                  <a:cubicBezTo>
                    <a:pt x="9192" y="4500"/>
                    <a:pt x="8450" y="3818"/>
                    <a:pt x="7550" y="3818"/>
                  </a:cubicBezTo>
                  <a:lnTo>
                    <a:pt x="6526" y="3818"/>
                  </a:lnTo>
                  <a:lnTo>
                    <a:pt x="6526" y="2582"/>
                  </a:lnTo>
                  <a:cubicBezTo>
                    <a:pt x="6526" y="2495"/>
                    <a:pt x="6597" y="2425"/>
                    <a:pt x="6683" y="2425"/>
                  </a:cubicBezTo>
                  <a:lnTo>
                    <a:pt x="9421" y="2425"/>
                  </a:lnTo>
                  <a:lnTo>
                    <a:pt x="9421" y="2492"/>
                  </a:lnTo>
                  <a:cubicBezTo>
                    <a:pt x="9421" y="3157"/>
                    <a:pt x="9961" y="3696"/>
                    <a:pt x="10625" y="3696"/>
                  </a:cubicBezTo>
                  <a:lnTo>
                    <a:pt x="10797" y="3696"/>
                  </a:lnTo>
                  <a:cubicBezTo>
                    <a:pt x="10904" y="3696"/>
                    <a:pt x="10990" y="3610"/>
                    <a:pt x="10990" y="3504"/>
                  </a:cubicBezTo>
                  <a:cubicBezTo>
                    <a:pt x="10990" y="3398"/>
                    <a:pt x="10904" y="3312"/>
                    <a:pt x="10797" y="3312"/>
                  </a:cubicBezTo>
                  <a:lnTo>
                    <a:pt x="10625" y="3312"/>
                  </a:lnTo>
                  <a:cubicBezTo>
                    <a:pt x="10173" y="3312"/>
                    <a:pt x="9806" y="2944"/>
                    <a:pt x="9806" y="2492"/>
                  </a:cubicBezTo>
                  <a:lnTo>
                    <a:pt x="9806" y="1204"/>
                  </a:lnTo>
                  <a:cubicBezTo>
                    <a:pt x="9806" y="752"/>
                    <a:pt x="10173" y="385"/>
                    <a:pt x="10625" y="385"/>
                  </a:cubicBezTo>
                  <a:lnTo>
                    <a:pt x="11914" y="385"/>
                  </a:lnTo>
                  <a:cubicBezTo>
                    <a:pt x="12366" y="385"/>
                    <a:pt x="12733" y="752"/>
                    <a:pt x="12733" y="1204"/>
                  </a:cubicBezTo>
                  <a:lnTo>
                    <a:pt x="12733" y="2492"/>
                  </a:lnTo>
                  <a:cubicBezTo>
                    <a:pt x="12733" y="2944"/>
                    <a:pt x="12366" y="3312"/>
                    <a:pt x="11914" y="3312"/>
                  </a:cubicBezTo>
                  <a:lnTo>
                    <a:pt x="11566" y="3312"/>
                  </a:lnTo>
                  <a:cubicBezTo>
                    <a:pt x="11460" y="3312"/>
                    <a:pt x="11374" y="3398"/>
                    <a:pt x="11374" y="3504"/>
                  </a:cubicBezTo>
                  <a:cubicBezTo>
                    <a:pt x="11374" y="3610"/>
                    <a:pt x="11460" y="3696"/>
                    <a:pt x="11566" y="3696"/>
                  </a:cubicBezTo>
                  <a:lnTo>
                    <a:pt x="11914" y="3696"/>
                  </a:lnTo>
                  <a:cubicBezTo>
                    <a:pt x="12578" y="3696"/>
                    <a:pt x="13117" y="3157"/>
                    <a:pt x="13117" y="2492"/>
                  </a:cubicBezTo>
                  <a:lnTo>
                    <a:pt x="13117" y="1204"/>
                  </a:lnTo>
                  <a:cubicBezTo>
                    <a:pt x="13117" y="540"/>
                    <a:pt x="12578" y="0"/>
                    <a:pt x="11914" y="0"/>
                  </a:cubicBezTo>
                  <a:lnTo>
                    <a:pt x="10625" y="0"/>
                  </a:lnTo>
                  <a:cubicBezTo>
                    <a:pt x="9961" y="0"/>
                    <a:pt x="9421" y="540"/>
                    <a:pt x="9421" y="1204"/>
                  </a:cubicBezTo>
                  <a:lnTo>
                    <a:pt x="9421" y="1272"/>
                  </a:lnTo>
                  <a:lnTo>
                    <a:pt x="6683" y="1272"/>
                  </a:lnTo>
                  <a:cubicBezTo>
                    <a:pt x="5962" y="1272"/>
                    <a:pt x="5373" y="1860"/>
                    <a:pt x="5373" y="2582"/>
                  </a:cubicBezTo>
                  <a:lnTo>
                    <a:pt x="5373" y="3828"/>
                  </a:lnTo>
                  <a:cubicBezTo>
                    <a:pt x="4500" y="3925"/>
                    <a:pt x="3816" y="4668"/>
                    <a:pt x="3816" y="5567"/>
                  </a:cubicBezTo>
                  <a:lnTo>
                    <a:pt x="3816" y="6591"/>
                  </a:lnTo>
                  <a:lnTo>
                    <a:pt x="2581" y="6591"/>
                  </a:lnTo>
                  <a:cubicBezTo>
                    <a:pt x="2494" y="6591"/>
                    <a:pt x="2425" y="6520"/>
                    <a:pt x="2425" y="6434"/>
                  </a:cubicBezTo>
                  <a:lnTo>
                    <a:pt x="2425" y="3696"/>
                  </a:lnTo>
                  <a:lnTo>
                    <a:pt x="2492" y="3696"/>
                  </a:lnTo>
                  <a:cubicBezTo>
                    <a:pt x="3155" y="3696"/>
                    <a:pt x="3696" y="3157"/>
                    <a:pt x="3696" y="2494"/>
                  </a:cubicBezTo>
                  <a:lnTo>
                    <a:pt x="3696" y="1204"/>
                  </a:lnTo>
                  <a:cubicBezTo>
                    <a:pt x="3696" y="541"/>
                    <a:pt x="3155" y="0"/>
                    <a:pt x="2492"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57;p56">
              <a:extLst>
                <a:ext uri="{FF2B5EF4-FFF2-40B4-BE49-F238E27FC236}">
                  <a16:creationId xmlns:a16="http://schemas.microsoft.com/office/drawing/2014/main" id="{6A8AF488-EBC6-C64D-BF04-2B993A2DDC86}"/>
                </a:ext>
              </a:extLst>
            </p:cNvPr>
            <p:cNvSpPr/>
            <p:nvPr/>
          </p:nvSpPr>
          <p:spPr>
            <a:xfrm>
              <a:off x="7019113" y="1742093"/>
              <a:ext cx="53771" cy="53836"/>
            </a:xfrm>
            <a:custGeom>
              <a:avLst/>
              <a:gdLst/>
              <a:ahLst/>
              <a:cxnLst/>
              <a:rect l="l" t="t" r="r" b="b"/>
              <a:pathLst>
                <a:path w="1646" h="1648" extrusionOk="0">
                  <a:moveTo>
                    <a:pt x="1053" y="385"/>
                  </a:moveTo>
                  <a:cubicBezTo>
                    <a:pt x="1168" y="385"/>
                    <a:pt x="1262" y="479"/>
                    <a:pt x="1262" y="594"/>
                  </a:cubicBezTo>
                  <a:lnTo>
                    <a:pt x="1262" y="1054"/>
                  </a:lnTo>
                  <a:cubicBezTo>
                    <a:pt x="1262" y="1169"/>
                    <a:pt x="1168" y="1263"/>
                    <a:pt x="1053" y="1263"/>
                  </a:cubicBezTo>
                  <a:lnTo>
                    <a:pt x="594" y="1263"/>
                  </a:lnTo>
                  <a:cubicBezTo>
                    <a:pt x="479" y="1263"/>
                    <a:pt x="385" y="1169"/>
                    <a:pt x="385" y="1054"/>
                  </a:cubicBezTo>
                  <a:lnTo>
                    <a:pt x="385" y="594"/>
                  </a:lnTo>
                  <a:cubicBezTo>
                    <a:pt x="385" y="479"/>
                    <a:pt x="479" y="385"/>
                    <a:pt x="594" y="385"/>
                  </a:cubicBezTo>
                  <a:close/>
                  <a:moveTo>
                    <a:pt x="594" y="1"/>
                  </a:moveTo>
                  <a:cubicBezTo>
                    <a:pt x="267" y="1"/>
                    <a:pt x="1" y="267"/>
                    <a:pt x="1" y="594"/>
                  </a:cubicBezTo>
                  <a:lnTo>
                    <a:pt x="1" y="1054"/>
                  </a:lnTo>
                  <a:cubicBezTo>
                    <a:pt x="1" y="1382"/>
                    <a:pt x="267" y="1648"/>
                    <a:pt x="594" y="1648"/>
                  </a:cubicBezTo>
                  <a:lnTo>
                    <a:pt x="1053" y="1648"/>
                  </a:lnTo>
                  <a:cubicBezTo>
                    <a:pt x="1380" y="1648"/>
                    <a:pt x="1646" y="1382"/>
                    <a:pt x="1646" y="1054"/>
                  </a:cubicBezTo>
                  <a:lnTo>
                    <a:pt x="1646" y="594"/>
                  </a:lnTo>
                  <a:cubicBezTo>
                    <a:pt x="1646" y="267"/>
                    <a:pt x="1380" y="1"/>
                    <a:pt x="1053"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58;p56">
              <a:extLst>
                <a:ext uri="{FF2B5EF4-FFF2-40B4-BE49-F238E27FC236}">
                  <a16:creationId xmlns:a16="http://schemas.microsoft.com/office/drawing/2014/main" id="{D6524356-74D2-CB7B-6F1F-54F4CAC82FA5}"/>
                </a:ext>
              </a:extLst>
            </p:cNvPr>
            <p:cNvSpPr/>
            <p:nvPr/>
          </p:nvSpPr>
          <p:spPr>
            <a:xfrm>
              <a:off x="6839017" y="1562063"/>
              <a:ext cx="106169" cy="106137"/>
            </a:xfrm>
            <a:custGeom>
              <a:avLst/>
              <a:gdLst/>
              <a:ahLst/>
              <a:cxnLst/>
              <a:rect l="l" t="t" r="r" b="b"/>
              <a:pathLst>
                <a:path w="3250" h="3249" extrusionOk="0">
                  <a:moveTo>
                    <a:pt x="2147" y="385"/>
                  </a:moveTo>
                  <a:cubicBezTo>
                    <a:pt x="2544" y="385"/>
                    <a:pt x="2865" y="708"/>
                    <a:pt x="2865" y="1103"/>
                  </a:cubicBezTo>
                  <a:lnTo>
                    <a:pt x="2865" y="2147"/>
                  </a:lnTo>
                  <a:cubicBezTo>
                    <a:pt x="2865" y="2542"/>
                    <a:pt x="2544" y="2865"/>
                    <a:pt x="2147" y="2865"/>
                  </a:cubicBezTo>
                  <a:lnTo>
                    <a:pt x="1105" y="2865"/>
                  </a:lnTo>
                  <a:cubicBezTo>
                    <a:pt x="708" y="2865"/>
                    <a:pt x="385" y="2542"/>
                    <a:pt x="385" y="2147"/>
                  </a:cubicBezTo>
                  <a:lnTo>
                    <a:pt x="385" y="1103"/>
                  </a:lnTo>
                  <a:cubicBezTo>
                    <a:pt x="385" y="708"/>
                    <a:pt x="708" y="385"/>
                    <a:pt x="1105" y="385"/>
                  </a:cubicBezTo>
                  <a:close/>
                  <a:moveTo>
                    <a:pt x="1105" y="0"/>
                  </a:moveTo>
                  <a:cubicBezTo>
                    <a:pt x="496" y="0"/>
                    <a:pt x="1" y="495"/>
                    <a:pt x="1" y="1103"/>
                  </a:cubicBezTo>
                  <a:lnTo>
                    <a:pt x="1" y="2147"/>
                  </a:lnTo>
                  <a:cubicBezTo>
                    <a:pt x="1" y="2754"/>
                    <a:pt x="496" y="3249"/>
                    <a:pt x="1105" y="3249"/>
                  </a:cubicBezTo>
                  <a:lnTo>
                    <a:pt x="2147" y="3249"/>
                  </a:lnTo>
                  <a:cubicBezTo>
                    <a:pt x="2754" y="3249"/>
                    <a:pt x="3249" y="2754"/>
                    <a:pt x="3249" y="2147"/>
                  </a:cubicBezTo>
                  <a:lnTo>
                    <a:pt x="3249" y="1103"/>
                  </a:lnTo>
                  <a:cubicBezTo>
                    <a:pt x="3249" y="495"/>
                    <a:pt x="2754" y="0"/>
                    <a:pt x="2147"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59;p56">
              <a:extLst>
                <a:ext uri="{FF2B5EF4-FFF2-40B4-BE49-F238E27FC236}">
                  <a16:creationId xmlns:a16="http://schemas.microsoft.com/office/drawing/2014/main" id="{A504F484-6E2C-19B1-3012-F6EFC83B346F}"/>
                </a:ext>
              </a:extLst>
            </p:cNvPr>
            <p:cNvSpPr/>
            <p:nvPr/>
          </p:nvSpPr>
          <p:spPr>
            <a:xfrm>
              <a:off x="6711287" y="1742093"/>
              <a:ext cx="53836" cy="53836"/>
            </a:xfrm>
            <a:custGeom>
              <a:avLst/>
              <a:gdLst/>
              <a:ahLst/>
              <a:cxnLst/>
              <a:rect l="l" t="t" r="r" b="b"/>
              <a:pathLst>
                <a:path w="1648" h="1648" extrusionOk="0">
                  <a:moveTo>
                    <a:pt x="1054" y="385"/>
                  </a:moveTo>
                  <a:cubicBezTo>
                    <a:pt x="1169" y="385"/>
                    <a:pt x="1263" y="479"/>
                    <a:pt x="1263" y="594"/>
                  </a:cubicBezTo>
                  <a:lnTo>
                    <a:pt x="1263" y="1054"/>
                  </a:lnTo>
                  <a:cubicBezTo>
                    <a:pt x="1263" y="1169"/>
                    <a:pt x="1169" y="1263"/>
                    <a:pt x="1054" y="1263"/>
                  </a:cubicBezTo>
                  <a:lnTo>
                    <a:pt x="594" y="1263"/>
                  </a:lnTo>
                  <a:cubicBezTo>
                    <a:pt x="479" y="1263"/>
                    <a:pt x="385" y="1169"/>
                    <a:pt x="385" y="1054"/>
                  </a:cubicBezTo>
                  <a:lnTo>
                    <a:pt x="385" y="594"/>
                  </a:lnTo>
                  <a:cubicBezTo>
                    <a:pt x="385" y="479"/>
                    <a:pt x="479" y="385"/>
                    <a:pt x="594" y="385"/>
                  </a:cubicBezTo>
                  <a:close/>
                  <a:moveTo>
                    <a:pt x="594" y="1"/>
                  </a:moveTo>
                  <a:cubicBezTo>
                    <a:pt x="267" y="1"/>
                    <a:pt x="1" y="267"/>
                    <a:pt x="1" y="594"/>
                  </a:cubicBezTo>
                  <a:lnTo>
                    <a:pt x="1" y="1054"/>
                  </a:lnTo>
                  <a:cubicBezTo>
                    <a:pt x="1" y="1382"/>
                    <a:pt x="267" y="1648"/>
                    <a:pt x="594" y="1648"/>
                  </a:cubicBezTo>
                  <a:lnTo>
                    <a:pt x="1054" y="1648"/>
                  </a:lnTo>
                  <a:cubicBezTo>
                    <a:pt x="1382" y="1648"/>
                    <a:pt x="1648" y="1382"/>
                    <a:pt x="1648" y="1054"/>
                  </a:cubicBezTo>
                  <a:lnTo>
                    <a:pt x="1648" y="594"/>
                  </a:lnTo>
                  <a:cubicBezTo>
                    <a:pt x="1648" y="267"/>
                    <a:pt x="1382" y="1"/>
                    <a:pt x="1054"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533;p56">
            <a:extLst>
              <a:ext uri="{FF2B5EF4-FFF2-40B4-BE49-F238E27FC236}">
                <a16:creationId xmlns:a16="http://schemas.microsoft.com/office/drawing/2014/main" id="{9FA6E651-6F26-CB3F-0CBD-0E107B480748}"/>
              </a:ext>
            </a:extLst>
          </p:cNvPr>
          <p:cNvSpPr txBox="1">
            <a:spLocks/>
          </p:cNvSpPr>
          <p:nvPr/>
        </p:nvSpPr>
        <p:spPr>
          <a:xfrm>
            <a:off x="-4714056" y="2053837"/>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Forgery </a:t>
            </a:r>
          </a:p>
        </p:txBody>
      </p:sp>
      <p:sp>
        <p:nvSpPr>
          <p:cNvPr id="38" name="Google Shape;534;p56">
            <a:extLst>
              <a:ext uri="{FF2B5EF4-FFF2-40B4-BE49-F238E27FC236}">
                <a16:creationId xmlns:a16="http://schemas.microsoft.com/office/drawing/2014/main" id="{25EA13EB-D8FB-7F0B-47B4-323E81BDC8C7}"/>
              </a:ext>
            </a:extLst>
          </p:cNvPr>
          <p:cNvSpPr txBox="1">
            <a:spLocks/>
          </p:cNvSpPr>
          <p:nvPr/>
        </p:nvSpPr>
        <p:spPr>
          <a:xfrm>
            <a:off x="-4714056" y="2673652"/>
            <a:ext cx="297706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rPr>
              <a:t>QR codes can be susceptible to forgery and duplication</a:t>
            </a:r>
            <a:endParaRPr kumimoji="0" lang="en-US" sz="1300" b="0" i="0" u="none" strike="noStrike" kern="0" cap="none" spc="0" normalizeH="0" baseline="0" noProof="0" dirty="0">
              <a:ln>
                <a:noFill/>
              </a:ln>
              <a:solidFill>
                <a:srgbClr val="FFFFFF"/>
              </a:solidFill>
              <a:effectLst/>
              <a:uLnTx/>
              <a:uFillTx/>
              <a:latin typeface="Archivo"/>
              <a:cs typeface="Archivo"/>
              <a:sym typeface="Archivo"/>
            </a:endParaRPr>
          </a:p>
        </p:txBody>
      </p:sp>
      <p:sp>
        <p:nvSpPr>
          <p:cNvPr id="39" name="Google Shape;537;p56">
            <a:extLst>
              <a:ext uri="{FF2B5EF4-FFF2-40B4-BE49-F238E27FC236}">
                <a16:creationId xmlns:a16="http://schemas.microsoft.com/office/drawing/2014/main" id="{728CDBFE-AF70-3E9B-B2B9-CC429C419FD8}"/>
              </a:ext>
            </a:extLst>
          </p:cNvPr>
          <p:cNvSpPr txBox="1">
            <a:spLocks/>
          </p:cNvSpPr>
          <p:nvPr/>
        </p:nvSpPr>
        <p:spPr>
          <a:xfrm>
            <a:off x="-4714053" y="4047695"/>
            <a:ext cx="2977061" cy="6198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kern="0" dirty="0">
                <a:solidFill>
                  <a:srgbClr val="FFFFFF"/>
                </a:solidFill>
              </a:rPr>
              <a:t>Screen Capture</a:t>
            </a: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40" name="Google Shape;538;p56">
            <a:extLst>
              <a:ext uri="{FF2B5EF4-FFF2-40B4-BE49-F238E27FC236}">
                <a16:creationId xmlns:a16="http://schemas.microsoft.com/office/drawing/2014/main" id="{FCA823FE-1858-F704-014B-30D42AE34091}"/>
              </a:ext>
            </a:extLst>
          </p:cNvPr>
          <p:cNvSpPr txBox="1">
            <a:spLocks/>
          </p:cNvSpPr>
          <p:nvPr/>
        </p:nvSpPr>
        <p:spPr>
          <a:xfrm>
            <a:off x="-4714059" y="4667510"/>
            <a:ext cx="364979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l"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Archivo"/>
                <a:cs typeface="Archivo"/>
                <a:sym typeface="Archivo"/>
              </a:rPr>
              <a:t>Screenshots and photographs of QR codes can be taken and shared, therefore leading to unauthorized ticket sharing</a:t>
            </a:r>
          </a:p>
        </p:txBody>
      </p:sp>
      <p:grpSp>
        <p:nvGrpSpPr>
          <p:cNvPr id="41" name="Google Shape;545;p56">
            <a:extLst>
              <a:ext uri="{FF2B5EF4-FFF2-40B4-BE49-F238E27FC236}">
                <a16:creationId xmlns:a16="http://schemas.microsoft.com/office/drawing/2014/main" id="{FD62BE84-289F-E4A6-3AC4-67C8C93C49B4}"/>
              </a:ext>
            </a:extLst>
          </p:cNvPr>
          <p:cNvGrpSpPr/>
          <p:nvPr/>
        </p:nvGrpSpPr>
        <p:grpSpPr>
          <a:xfrm>
            <a:off x="-5784842" y="4047680"/>
            <a:ext cx="864179" cy="867649"/>
            <a:chOff x="7322725" y="1400849"/>
            <a:chExt cx="428598" cy="428532"/>
          </a:xfrm>
        </p:grpSpPr>
        <p:sp>
          <p:nvSpPr>
            <p:cNvPr id="42" name="Google Shape;546;p56">
              <a:extLst>
                <a:ext uri="{FF2B5EF4-FFF2-40B4-BE49-F238E27FC236}">
                  <a16:creationId xmlns:a16="http://schemas.microsoft.com/office/drawing/2014/main" id="{6911A625-EF43-53EC-1290-18B4C23ED410}"/>
                </a:ext>
              </a:extLst>
            </p:cNvPr>
            <p:cNvSpPr/>
            <p:nvPr/>
          </p:nvSpPr>
          <p:spPr>
            <a:xfrm>
              <a:off x="7610918" y="1400849"/>
              <a:ext cx="140405" cy="140405"/>
            </a:xfrm>
            <a:custGeom>
              <a:avLst/>
              <a:gdLst/>
              <a:ahLst/>
              <a:cxnLst/>
              <a:rect l="l" t="t" r="r" b="b"/>
              <a:pathLst>
                <a:path w="4298" h="4298" extrusionOk="0">
                  <a:moveTo>
                    <a:pt x="1953" y="385"/>
                  </a:moveTo>
                  <a:cubicBezTo>
                    <a:pt x="3034" y="385"/>
                    <a:pt x="3913" y="1264"/>
                    <a:pt x="3913" y="2345"/>
                  </a:cubicBezTo>
                  <a:lnTo>
                    <a:pt x="3913" y="3589"/>
                  </a:lnTo>
                  <a:cubicBezTo>
                    <a:pt x="3913" y="3767"/>
                    <a:pt x="3767" y="3911"/>
                    <a:pt x="3589" y="3911"/>
                  </a:cubicBezTo>
                  <a:cubicBezTo>
                    <a:pt x="3410" y="3911"/>
                    <a:pt x="3266" y="3767"/>
                    <a:pt x="3266" y="3589"/>
                  </a:cubicBezTo>
                  <a:lnTo>
                    <a:pt x="3266" y="2345"/>
                  </a:lnTo>
                  <a:cubicBezTo>
                    <a:pt x="3266" y="1621"/>
                    <a:pt x="2677" y="1032"/>
                    <a:pt x="1953" y="1032"/>
                  </a:cubicBezTo>
                  <a:lnTo>
                    <a:pt x="708" y="1032"/>
                  </a:lnTo>
                  <a:cubicBezTo>
                    <a:pt x="531" y="1032"/>
                    <a:pt x="385" y="886"/>
                    <a:pt x="385" y="707"/>
                  </a:cubicBezTo>
                  <a:cubicBezTo>
                    <a:pt x="385" y="529"/>
                    <a:pt x="529" y="385"/>
                    <a:pt x="708" y="385"/>
                  </a:cubicBezTo>
                  <a:close/>
                  <a:moveTo>
                    <a:pt x="708" y="0"/>
                  </a:moveTo>
                  <a:cubicBezTo>
                    <a:pt x="319" y="0"/>
                    <a:pt x="0" y="318"/>
                    <a:pt x="0" y="707"/>
                  </a:cubicBezTo>
                  <a:cubicBezTo>
                    <a:pt x="0" y="1098"/>
                    <a:pt x="319" y="1416"/>
                    <a:pt x="708" y="1416"/>
                  </a:cubicBezTo>
                  <a:lnTo>
                    <a:pt x="1953" y="1416"/>
                  </a:lnTo>
                  <a:cubicBezTo>
                    <a:pt x="2465" y="1416"/>
                    <a:pt x="2882" y="1833"/>
                    <a:pt x="2882" y="2345"/>
                  </a:cubicBezTo>
                  <a:lnTo>
                    <a:pt x="2882" y="3589"/>
                  </a:lnTo>
                  <a:cubicBezTo>
                    <a:pt x="2882" y="3979"/>
                    <a:pt x="3200" y="4297"/>
                    <a:pt x="3589" y="4297"/>
                  </a:cubicBezTo>
                  <a:cubicBezTo>
                    <a:pt x="3979" y="4297"/>
                    <a:pt x="4298" y="3979"/>
                    <a:pt x="4298" y="3589"/>
                  </a:cubicBezTo>
                  <a:lnTo>
                    <a:pt x="4298" y="2345"/>
                  </a:lnTo>
                  <a:cubicBezTo>
                    <a:pt x="4298" y="1052"/>
                    <a:pt x="3246" y="0"/>
                    <a:pt x="1953"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47;p56">
              <a:extLst>
                <a:ext uri="{FF2B5EF4-FFF2-40B4-BE49-F238E27FC236}">
                  <a16:creationId xmlns:a16="http://schemas.microsoft.com/office/drawing/2014/main" id="{B94562E2-2EE1-6130-178B-5ADD71D69CD8}"/>
                </a:ext>
              </a:extLst>
            </p:cNvPr>
            <p:cNvSpPr/>
            <p:nvPr/>
          </p:nvSpPr>
          <p:spPr>
            <a:xfrm>
              <a:off x="7322725" y="1689009"/>
              <a:ext cx="140405" cy="140372"/>
            </a:xfrm>
            <a:custGeom>
              <a:avLst/>
              <a:gdLst/>
              <a:ahLst/>
              <a:cxnLst/>
              <a:rect l="l" t="t" r="r" b="b"/>
              <a:pathLst>
                <a:path w="4298" h="4297" extrusionOk="0">
                  <a:moveTo>
                    <a:pt x="709" y="385"/>
                  </a:moveTo>
                  <a:cubicBezTo>
                    <a:pt x="888" y="385"/>
                    <a:pt x="1032" y="530"/>
                    <a:pt x="1032" y="708"/>
                  </a:cubicBezTo>
                  <a:lnTo>
                    <a:pt x="1032" y="1953"/>
                  </a:lnTo>
                  <a:cubicBezTo>
                    <a:pt x="1032" y="2676"/>
                    <a:pt x="1621" y="3266"/>
                    <a:pt x="2345" y="3266"/>
                  </a:cubicBezTo>
                  <a:lnTo>
                    <a:pt x="3591" y="3266"/>
                  </a:lnTo>
                  <a:cubicBezTo>
                    <a:pt x="3769" y="3266"/>
                    <a:pt x="3913" y="3411"/>
                    <a:pt x="3913" y="3589"/>
                  </a:cubicBezTo>
                  <a:cubicBezTo>
                    <a:pt x="3913" y="3768"/>
                    <a:pt x="3769" y="3912"/>
                    <a:pt x="3591" y="3912"/>
                  </a:cubicBezTo>
                  <a:lnTo>
                    <a:pt x="2345" y="3912"/>
                  </a:lnTo>
                  <a:cubicBezTo>
                    <a:pt x="1264" y="3912"/>
                    <a:pt x="385" y="3033"/>
                    <a:pt x="385" y="1953"/>
                  </a:cubicBezTo>
                  <a:lnTo>
                    <a:pt x="385" y="708"/>
                  </a:lnTo>
                  <a:cubicBezTo>
                    <a:pt x="385" y="530"/>
                    <a:pt x="531" y="385"/>
                    <a:pt x="709" y="385"/>
                  </a:cubicBezTo>
                  <a:close/>
                  <a:moveTo>
                    <a:pt x="709" y="1"/>
                  </a:moveTo>
                  <a:cubicBezTo>
                    <a:pt x="319" y="1"/>
                    <a:pt x="1" y="318"/>
                    <a:pt x="1" y="708"/>
                  </a:cubicBezTo>
                  <a:lnTo>
                    <a:pt x="1" y="1953"/>
                  </a:lnTo>
                  <a:cubicBezTo>
                    <a:pt x="1" y="3245"/>
                    <a:pt x="1052" y="4296"/>
                    <a:pt x="2345" y="4296"/>
                  </a:cubicBezTo>
                  <a:lnTo>
                    <a:pt x="3591" y="4296"/>
                  </a:lnTo>
                  <a:cubicBezTo>
                    <a:pt x="3980" y="4296"/>
                    <a:pt x="4298" y="3980"/>
                    <a:pt x="4298" y="3589"/>
                  </a:cubicBezTo>
                  <a:cubicBezTo>
                    <a:pt x="4298" y="3199"/>
                    <a:pt x="3980" y="2882"/>
                    <a:pt x="3591" y="2882"/>
                  </a:cubicBezTo>
                  <a:lnTo>
                    <a:pt x="2345" y="2882"/>
                  </a:lnTo>
                  <a:cubicBezTo>
                    <a:pt x="1833" y="2882"/>
                    <a:pt x="1417" y="2464"/>
                    <a:pt x="1417" y="1953"/>
                  </a:cubicBezTo>
                  <a:lnTo>
                    <a:pt x="1417" y="708"/>
                  </a:lnTo>
                  <a:cubicBezTo>
                    <a:pt x="1417" y="318"/>
                    <a:pt x="1098" y="1"/>
                    <a:pt x="709"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48;p56">
              <a:extLst>
                <a:ext uri="{FF2B5EF4-FFF2-40B4-BE49-F238E27FC236}">
                  <a16:creationId xmlns:a16="http://schemas.microsoft.com/office/drawing/2014/main" id="{D4063633-DD23-6B01-D4FC-B4B91264296D}"/>
                </a:ext>
              </a:extLst>
            </p:cNvPr>
            <p:cNvSpPr/>
            <p:nvPr/>
          </p:nvSpPr>
          <p:spPr>
            <a:xfrm>
              <a:off x="7322725" y="1400849"/>
              <a:ext cx="140405" cy="140405"/>
            </a:xfrm>
            <a:custGeom>
              <a:avLst/>
              <a:gdLst/>
              <a:ahLst/>
              <a:cxnLst/>
              <a:rect l="l" t="t" r="r" b="b"/>
              <a:pathLst>
                <a:path w="4298" h="4298" extrusionOk="0">
                  <a:moveTo>
                    <a:pt x="2345" y="0"/>
                  </a:moveTo>
                  <a:cubicBezTo>
                    <a:pt x="1052" y="0"/>
                    <a:pt x="1" y="1052"/>
                    <a:pt x="1" y="2345"/>
                  </a:cubicBezTo>
                  <a:lnTo>
                    <a:pt x="1" y="3589"/>
                  </a:lnTo>
                  <a:cubicBezTo>
                    <a:pt x="1" y="3979"/>
                    <a:pt x="319" y="4297"/>
                    <a:pt x="709" y="4297"/>
                  </a:cubicBezTo>
                  <a:cubicBezTo>
                    <a:pt x="1100" y="4297"/>
                    <a:pt x="1417" y="3979"/>
                    <a:pt x="1417" y="3590"/>
                  </a:cubicBezTo>
                  <a:lnTo>
                    <a:pt x="1417" y="2345"/>
                  </a:lnTo>
                  <a:cubicBezTo>
                    <a:pt x="1417" y="1954"/>
                    <a:pt x="1664" y="1604"/>
                    <a:pt x="2032" y="1471"/>
                  </a:cubicBezTo>
                  <a:cubicBezTo>
                    <a:pt x="2132" y="1435"/>
                    <a:pt x="2184" y="1325"/>
                    <a:pt x="2147" y="1226"/>
                  </a:cubicBezTo>
                  <a:cubicBezTo>
                    <a:pt x="2119" y="1147"/>
                    <a:pt x="2044" y="1098"/>
                    <a:pt x="1966" y="1098"/>
                  </a:cubicBezTo>
                  <a:cubicBezTo>
                    <a:pt x="1945" y="1098"/>
                    <a:pt x="1923" y="1101"/>
                    <a:pt x="1902" y="1109"/>
                  </a:cubicBezTo>
                  <a:cubicBezTo>
                    <a:pt x="1381" y="1296"/>
                    <a:pt x="1032" y="1793"/>
                    <a:pt x="1032" y="2345"/>
                  </a:cubicBezTo>
                  <a:lnTo>
                    <a:pt x="1032" y="3589"/>
                  </a:lnTo>
                  <a:cubicBezTo>
                    <a:pt x="1032" y="3767"/>
                    <a:pt x="888" y="3913"/>
                    <a:pt x="709" y="3913"/>
                  </a:cubicBezTo>
                  <a:cubicBezTo>
                    <a:pt x="531" y="3913"/>
                    <a:pt x="385" y="3767"/>
                    <a:pt x="385" y="3589"/>
                  </a:cubicBezTo>
                  <a:lnTo>
                    <a:pt x="385" y="2345"/>
                  </a:lnTo>
                  <a:cubicBezTo>
                    <a:pt x="385" y="1264"/>
                    <a:pt x="1264" y="385"/>
                    <a:pt x="2345" y="385"/>
                  </a:cubicBezTo>
                  <a:lnTo>
                    <a:pt x="3591" y="385"/>
                  </a:lnTo>
                  <a:cubicBezTo>
                    <a:pt x="3769" y="385"/>
                    <a:pt x="3913" y="529"/>
                    <a:pt x="3913" y="707"/>
                  </a:cubicBezTo>
                  <a:cubicBezTo>
                    <a:pt x="3913" y="887"/>
                    <a:pt x="3769" y="1032"/>
                    <a:pt x="3591" y="1032"/>
                  </a:cubicBezTo>
                  <a:lnTo>
                    <a:pt x="2730" y="1032"/>
                  </a:lnTo>
                  <a:cubicBezTo>
                    <a:pt x="2624" y="1032"/>
                    <a:pt x="2537" y="1118"/>
                    <a:pt x="2537" y="1224"/>
                  </a:cubicBezTo>
                  <a:cubicBezTo>
                    <a:pt x="2537" y="1330"/>
                    <a:pt x="2624" y="1416"/>
                    <a:pt x="2730" y="1416"/>
                  </a:cubicBezTo>
                  <a:lnTo>
                    <a:pt x="3591" y="1416"/>
                  </a:lnTo>
                  <a:cubicBezTo>
                    <a:pt x="3980" y="1416"/>
                    <a:pt x="4298" y="1098"/>
                    <a:pt x="4298" y="707"/>
                  </a:cubicBezTo>
                  <a:cubicBezTo>
                    <a:pt x="4298" y="318"/>
                    <a:pt x="3980" y="0"/>
                    <a:pt x="359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549;p56">
              <a:extLst>
                <a:ext uri="{FF2B5EF4-FFF2-40B4-BE49-F238E27FC236}">
                  <a16:creationId xmlns:a16="http://schemas.microsoft.com/office/drawing/2014/main" id="{50C29333-1268-3D41-418C-338E6E3A0BA8}"/>
                </a:ext>
              </a:extLst>
            </p:cNvPr>
            <p:cNvSpPr/>
            <p:nvPr/>
          </p:nvSpPr>
          <p:spPr>
            <a:xfrm>
              <a:off x="7610918" y="1689009"/>
              <a:ext cx="140405" cy="140372"/>
            </a:xfrm>
            <a:custGeom>
              <a:avLst/>
              <a:gdLst/>
              <a:ahLst/>
              <a:cxnLst/>
              <a:rect l="l" t="t" r="r" b="b"/>
              <a:pathLst>
                <a:path w="4298" h="4297" extrusionOk="0">
                  <a:moveTo>
                    <a:pt x="3589" y="385"/>
                  </a:moveTo>
                  <a:cubicBezTo>
                    <a:pt x="3767" y="385"/>
                    <a:pt x="3913" y="530"/>
                    <a:pt x="3913" y="708"/>
                  </a:cubicBezTo>
                  <a:lnTo>
                    <a:pt x="3913" y="1953"/>
                  </a:lnTo>
                  <a:cubicBezTo>
                    <a:pt x="3913" y="3033"/>
                    <a:pt x="3034" y="3912"/>
                    <a:pt x="1953" y="3912"/>
                  </a:cubicBezTo>
                  <a:lnTo>
                    <a:pt x="708" y="3912"/>
                  </a:lnTo>
                  <a:cubicBezTo>
                    <a:pt x="531" y="3912"/>
                    <a:pt x="385" y="3768"/>
                    <a:pt x="385" y="3589"/>
                  </a:cubicBezTo>
                  <a:cubicBezTo>
                    <a:pt x="385" y="3411"/>
                    <a:pt x="529" y="3266"/>
                    <a:pt x="708" y="3266"/>
                  </a:cubicBezTo>
                  <a:lnTo>
                    <a:pt x="1953" y="3266"/>
                  </a:lnTo>
                  <a:cubicBezTo>
                    <a:pt x="2677" y="3266"/>
                    <a:pt x="3266" y="2676"/>
                    <a:pt x="3266" y="1953"/>
                  </a:cubicBezTo>
                  <a:lnTo>
                    <a:pt x="3266" y="708"/>
                  </a:lnTo>
                  <a:cubicBezTo>
                    <a:pt x="3266" y="530"/>
                    <a:pt x="3410" y="385"/>
                    <a:pt x="3589" y="385"/>
                  </a:cubicBezTo>
                  <a:close/>
                  <a:moveTo>
                    <a:pt x="3589" y="1"/>
                  </a:moveTo>
                  <a:cubicBezTo>
                    <a:pt x="3200" y="1"/>
                    <a:pt x="2882" y="318"/>
                    <a:pt x="2882" y="708"/>
                  </a:cubicBezTo>
                  <a:lnTo>
                    <a:pt x="2882" y="1952"/>
                  </a:lnTo>
                  <a:cubicBezTo>
                    <a:pt x="2882" y="2465"/>
                    <a:pt x="2465" y="2882"/>
                    <a:pt x="1953" y="2882"/>
                  </a:cubicBezTo>
                  <a:lnTo>
                    <a:pt x="708" y="2882"/>
                  </a:lnTo>
                  <a:cubicBezTo>
                    <a:pt x="319" y="2882"/>
                    <a:pt x="0" y="3199"/>
                    <a:pt x="0" y="3589"/>
                  </a:cubicBezTo>
                  <a:cubicBezTo>
                    <a:pt x="0" y="3980"/>
                    <a:pt x="319" y="4296"/>
                    <a:pt x="708" y="4296"/>
                  </a:cubicBezTo>
                  <a:lnTo>
                    <a:pt x="1953" y="4296"/>
                  </a:lnTo>
                  <a:cubicBezTo>
                    <a:pt x="3246" y="4296"/>
                    <a:pt x="4298" y="3245"/>
                    <a:pt x="4298" y="1952"/>
                  </a:cubicBezTo>
                  <a:lnTo>
                    <a:pt x="4298" y="708"/>
                  </a:lnTo>
                  <a:cubicBezTo>
                    <a:pt x="4298" y="318"/>
                    <a:pt x="3979" y="1"/>
                    <a:pt x="3589"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550;p56">
              <a:extLst>
                <a:ext uri="{FF2B5EF4-FFF2-40B4-BE49-F238E27FC236}">
                  <a16:creationId xmlns:a16="http://schemas.microsoft.com/office/drawing/2014/main" id="{D39E5860-2FC7-283C-AEEB-52134E6E6CEB}"/>
                </a:ext>
              </a:extLst>
            </p:cNvPr>
            <p:cNvSpPr/>
            <p:nvPr/>
          </p:nvSpPr>
          <p:spPr>
            <a:xfrm>
              <a:off x="7346899" y="1502902"/>
              <a:ext cx="380282" cy="224458"/>
            </a:xfrm>
            <a:custGeom>
              <a:avLst/>
              <a:gdLst/>
              <a:ahLst/>
              <a:cxnLst/>
              <a:rect l="l" t="t" r="r" b="b"/>
              <a:pathLst>
                <a:path w="11641" h="6871" extrusionOk="0">
                  <a:moveTo>
                    <a:pt x="5821" y="0"/>
                  </a:moveTo>
                  <a:cubicBezTo>
                    <a:pt x="4626" y="0"/>
                    <a:pt x="3456" y="318"/>
                    <a:pt x="2434" y="921"/>
                  </a:cubicBezTo>
                  <a:cubicBezTo>
                    <a:pt x="1441" y="1505"/>
                    <a:pt x="612" y="2342"/>
                    <a:pt x="34" y="3340"/>
                  </a:cubicBezTo>
                  <a:cubicBezTo>
                    <a:pt x="0" y="3398"/>
                    <a:pt x="0" y="3472"/>
                    <a:pt x="34" y="3532"/>
                  </a:cubicBezTo>
                  <a:cubicBezTo>
                    <a:pt x="612" y="4528"/>
                    <a:pt x="1441" y="5364"/>
                    <a:pt x="2434" y="5950"/>
                  </a:cubicBezTo>
                  <a:cubicBezTo>
                    <a:pt x="3456" y="6553"/>
                    <a:pt x="4626" y="6871"/>
                    <a:pt x="5821" y="6871"/>
                  </a:cubicBezTo>
                  <a:cubicBezTo>
                    <a:pt x="6765" y="6871"/>
                    <a:pt x="7680" y="6677"/>
                    <a:pt x="8536" y="6296"/>
                  </a:cubicBezTo>
                  <a:cubicBezTo>
                    <a:pt x="8633" y="6251"/>
                    <a:pt x="8676" y="6139"/>
                    <a:pt x="8633" y="6041"/>
                  </a:cubicBezTo>
                  <a:cubicBezTo>
                    <a:pt x="8601" y="5969"/>
                    <a:pt x="8531" y="5927"/>
                    <a:pt x="8458" y="5927"/>
                  </a:cubicBezTo>
                  <a:cubicBezTo>
                    <a:pt x="8431" y="5927"/>
                    <a:pt x="8405" y="5933"/>
                    <a:pt x="8379" y="5944"/>
                  </a:cubicBezTo>
                  <a:cubicBezTo>
                    <a:pt x="7572" y="6304"/>
                    <a:pt x="6711" y="6487"/>
                    <a:pt x="5821" y="6487"/>
                  </a:cubicBezTo>
                  <a:cubicBezTo>
                    <a:pt x="4695" y="6487"/>
                    <a:pt x="3592" y="6187"/>
                    <a:pt x="2629" y="5618"/>
                  </a:cubicBezTo>
                  <a:cubicBezTo>
                    <a:pt x="1725" y="5086"/>
                    <a:pt x="964" y="4333"/>
                    <a:pt x="425" y="3435"/>
                  </a:cubicBezTo>
                  <a:cubicBezTo>
                    <a:pt x="966" y="2537"/>
                    <a:pt x="1725" y="1784"/>
                    <a:pt x="2629" y="1252"/>
                  </a:cubicBezTo>
                  <a:cubicBezTo>
                    <a:pt x="3592" y="684"/>
                    <a:pt x="4695" y="383"/>
                    <a:pt x="5821" y="383"/>
                  </a:cubicBezTo>
                  <a:cubicBezTo>
                    <a:pt x="6945" y="383"/>
                    <a:pt x="8049" y="684"/>
                    <a:pt x="9013" y="1252"/>
                  </a:cubicBezTo>
                  <a:cubicBezTo>
                    <a:pt x="9915" y="1784"/>
                    <a:pt x="10676" y="2537"/>
                    <a:pt x="11216" y="3435"/>
                  </a:cubicBezTo>
                  <a:cubicBezTo>
                    <a:pt x="10681" y="4325"/>
                    <a:pt x="9927" y="5074"/>
                    <a:pt x="9033" y="5606"/>
                  </a:cubicBezTo>
                  <a:cubicBezTo>
                    <a:pt x="8942" y="5659"/>
                    <a:pt x="8911" y="5778"/>
                    <a:pt x="8965" y="5869"/>
                  </a:cubicBezTo>
                  <a:cubicBezTo>
                    <a:pt x="9002" y="5930"/>
                    <a:pt x="9066" y="5963"/>
                    <a:pt x="9131" y="5963"/>
                  </a:cubicBezTo>
                  <a:cubicBezTo>
                    <a:pt x="9165" y="5963"/>
                    <a:pt x="9199" y="5954"/>
                    <a:pt x="9229" y="5936"/>
                  </a:cubicBezTo>
                  <a:cubicBezTo>
                    <a:pt x="10212" y="5352"/>
                    <a:pt x="11034" y="4520"/>
                    <a:pt x="11606" y="3532"/>
                  </a:cubicBezTo>
                  <a:cubicBezTo>
                    <a:pt x="11640" y="3472"/>
                    <a:pt x="11640" y="3398"/>
                    <a:pt x="11606" y="3340"/>
                  </a:cubicBezTo>
                  <a:cubicBezTo>
                    <a:pt x="11028" y="2342"/>
                    <a:pt x="10199" y="1505"/>
                    <a:pt x="9208" y="921"/>
                  </a:cubicBezTo>
                  <a:cubicBezTo>
                    <a:pt x="8185" y="318"/>
                    <a:pt x="7014" y="0"/>
                    <a:pt x="582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51;p56">
              <a:extLst>
                <a:ext uri="{FF2B5EF4-FFF2-40B4-BE49-F238E27FC236}">
                  <a16:creationId xmlns:a16="http://schemas.microsoft.com/office/drawing/2014/main" id="{DDB6D887-F8B3-E828-6F37-CE5247CC4DFA}"/>
                </a:ext>
              </a:extLst>
            </p:cNvPr>
            <p:cNvSpPr/>
            <p:nvPr/>
          </p:nvSpPr>
          <p:spPr>
            <a:xfrm>
              <a:off x="7455682" y="1533773"/>
              <a:ext cx="162684" cy="162651"/>
            </a:xfrm>
            <a:custGeom>
              <a:avLst/>
              <a:gdLst/>
              <a:ahLst/>
              <a:cxnLst/>
              <a:rect l="l" t="t" r="r" b="b"/>
              <a:pathLst>
                <a:path w="4980" h="4979" extrusionOk="0">
                  <a:moveTo>
                    <a:pt x="2491" y="385"/>
                  </a:moveTo>
                  <a:cubicBezTo>
                    <a:pt x="3650" y="385"/>
                    <a:pt x="4596" y="1329"/>
                    <a:pt x="4596" y="2490"/>
                  </a:cubicBezTo>
                  <a:cubicBezTo>
                    <a:pt x="4596" y="3651"/>
                    <a:pt x="3650" y="4595"/>
                    <a:pt x="2491" y="4595"/>
                  </a:cubicBezTo>
                  <a:cubicBezTo>
                    <a:pt x="1330" y="4595"/>
                    <a:pt x="385" y="3651"/>
                    <a:pt x="385" y="2490"/>
                  </a:cubicBezTo>
                  <a:cubicBezTo>
                    <a:pt x="385" y="1329"/>
                    <a:pt x="1330" y="385"/>
                    <a:pt x="2491" y="385"/>
                  </a:cubicBezTo>
                  <a:close/>
                  <a:moveTo>
                    <a:pt x="2491" y="1"/>
                  </a:moveTo>
                  <a:cubicBezTo>
                    <a:pt x="1118" y="1"/>
                    <a:pt x="0" y="1117"/>
                    <a:pt x="0" y="2490"/>
                  </a:cubicBezTo>
                  <a:cubicBezTo>
                    <a:pt x="0" y="3863"/>
                    <a:pt x="1118" y="4979"/>
                    <a:pt x="2491" y="4979"/>
                  </a:cubicBezTo>
                  <a:cubicBezTo>
                    <a:pt x="3862" y="4979"/>
                    <a:pt x="4980" y="3863"/>
                    <a:pt x="4980" y="2490"/>
                  </a:cubicBezTo>
                  <a:cubicBezTo>
                    <a:pt x="4980" y="1117"/>
                    <a:pt x="3862" y="1"/>
                    <a:pt x="2491"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52;p56">
              <a:extLst>
                <a:ext uri="{FF2B5EF4-FFF2-40B4-BE49-F238E27FC236}">
                  <a16:creationId xmlns:a16="http://schemas.microsoft.com/office/drawing/2014/main" id="{0D0C46C7-20E9-FC1C-803A-B55BCF81B42B}"/>
                </a:ext>
              </a:extLst>
            </p:cNvPr>
            <p:cNvSpPr/>
            <p:nvPr/>
          </p:nvSpPr>
          <p:spPr>
            <a:xfrm>
              <a:off x="7500861" y="1578919"/>
              <a:ext cx="72326" cy="72359"/>
            </a:xfrm>
            <a:custGeom>
              <a:avLst/>
              <a:gdLst/>
              <a:ahLst/>
              <a:cxnLst/>
              <a:rect l="l" t="t" r="r" b="b"/>
              <a:pathLst>
                <a:path w="2214" h="2215" extrusionOk="0">
                  <a:moveTo>
                    <a:pt x="1108" y="385"/>
                  </a:moveTo>
                  <a:cubicBezTo>
                    <a:pt x="1506" y="385"/>
                    <a:pt x="1829" y="710"/>
                    <a:pt x="1829" y="1108"/>
                  </a:cubicBezTo>
                  <a:cubicBezTo>
                    <a:pt x="1829" y="1506"/>
                    <a:pt x="1506" y="1830"/>
                    <a:pt x="1108" y="1830"/>
                  </a:cubicBezTo>
                  <a:cubicBezTo>
                    <a:pt x="710" y="1830"/>
                    <a:pt x="385" y="1506"/>
                    <a:pt x="385" y="1108"/>
                  </a:cubicBezTo>
                  <a:cubicBezTo>
                    <a:pt x="385" y="710"/>
                    <a:pt x="710" y="385"/>
                    <a:pt x="1108" y="385"/>
                  </a:cubicBezTo>
                  <a:close/>
                  <a:moveTo>
                    <a:pt x="1108" y="1"/>
                  </a:moveTo>
                  <a:cubicBezTo>
                    <a:pt x="498" y="1"/>
                    <a:pt x="1" y="497"/>
                    <a:pt x="1" y="1108"/>
                  </a:cubicBezTo>
                  <a:cubicBezTo>
                    <a:pt x="1" y="1718"/>
                    <a:pt x="498" y="2215"/>
                    <a:pt x="1108" y="2215"/>
                  </a:cubicBezTo>
                  <a:cubicBezTo>
                    <a:pt x="1717" y="2215"/>
                    <a:pt x="2213" y="1718"/>
                    <a:pt x="2213" y="1108"/>
                  </a:cubicBezTo>
                  <a:cubicBezTo>
                    <a:pt x="2213" y="497"/>
                    <a:pt x="1717" y="1"/>
                    <a:pt x="1108" y="1"/>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560;p56">
            <a:extLst>
              <a:ext uri="{FF2B5EF4-FFF2-40B4-BE49-F238E27FC236}">
                <a16:creationId xmlns:a16="http://schemas.microsoft.com/office/drawing/2014/main" id="{75AD5995-484C-8D55-194A-98883FC2A04D}"/>
              </a:ext>
            </a:extLst>
          </p:cNvPr>
          <p:cNvSpPr/>
          <p:nvPr/>
        </p:nvSpPr>
        <p:spPr>
          <a:xfrm>
            <a:off x="-5784823" y="2053836"/>
            <a:ext cx="864154" cy="867735"/>
          </a:xfrm>
          <a:custGeom>
            <a:avLst/>
            <a:gdLst/>
            <a:ahLst/>
            <a:cxnLst/>
            <a:rect l="l" t="t" r="r" b="b"/>
            <a:pathLst>
              <a:path w="13120" h="13119" extrusionOk="0">
                <a:moveTo>
                  <a:pt x="7402" y="1452"/>
                </a:moveTo>
                <a:cubicBezTo>
                  <a:pt x="7391" y="1515"/>
                  <a:pt x="7387" y="1578"/>
                  <a:pt x="7387" y="1644"/>
                </a:cubicBezTo>
                <a:cubicBezTo>
                  <a:pt x="7387" y="1710"/>
                  <a:pt x="7391" y="1773"/>
                  <a:pt x="7402" y="1836"/>
                </a:cubicBezTo>
                <a:lnTo>
                  <a:pt x="6753" y="1836"/>
                </a:lnTo>
                <a:lnTo>
                  <a:pt x="6753" y="1452"/>
                </a:lnTo>
                <a:close/>
                <a:moveTo>
                  <a:pt x="8615" y="800"/>
                </a:moveTo>
                <a:cubicBezTo>
                  <a:pt x="9081" y="800"/>
                  <a:pt x="9461" y="1178"/>
                  <a:pt x="9461" y="1644"/>
                </a:cubicBezTo>
                <a:cubicBezTo>
                  <a:pt x="9461" y="2110"/>
                  <a:pt x="9081" y="2488"/>
                  <a:pt x="8615" y="2488"/>
                </a:cubicBezTo>
                <a:cubicBezTo>
                  <a:pt x="8149" y="2488"/>
                  <a:pt x="7771" y="2110"/>
                  <a:pt x="7771" y="1644"/>
                </a:cubicBezTo>
                <a:cubicBezTo>
                  <a:pt x="7771" y="1178"/>
                  <a:pt x="8149" y="800"/>
                  <a:pt x="8615" y="800"/>
                </a:cubicBezTo>
                <a:close/>
                <a:moveTo>
                  <a:pt x="10956" y="2809"/>
                </a:moveTo>
                <a:cubicBezTo>
                  <a:pt x="11422" y="2809"/>
                  <a:pt x="11801" y="3187"/>
                  <a:pt x="11801" y="3653"/>
                </a:cubicBezTo>
                <a:cubicBezTo>
                  <a:pt x="11801" y="4119"/>
                  <a:pt x="11422" y="4497"/>
                  <a:pt x="10956" y="4497"/>
                </a:cubicBezTo>
                <a:cubicBezTo>
                  <a:pt x="10491" y="4497"/>
                  <a:pt x="10111" y="4119"/>
                  <a:pt x="10111" y="3653"/>
                </a:cubicBezTo>
                <a:cubicBezTo>
                  <a:pt x="10111" y="3187"/>
                  <a:pt x="10491" y="2809"/>
                  <a:pt x="10956" y="2809"/>
                </a:cubicBezTo>
                <a:close/>
                <a:moveTo>
                  <a:pt x="9742" y="3461"/>
                </a:moveTo>
                <a:cubicBezTo>
                  <a:pt x="9733" y="3524"/>
                  <a:pt x="9727" y="3587"/>
                  <a:pt x="9727" y="3653"/>
                </a:cubicBezTo>
                <a:cubicBezTo>
                  <a:pt x="9727" y="3718"/>
                  <a:pt x="9733" y="3782"/>
                  <a:pt x="9742" y="3845"/>
                </a:cubicBezTo>
                <a:lnTo>
                  <a:pt x="8926" y="3845"/>
                </a:lnTo>
                <a:cubicBezTo>
                  <a:pt x="8873" y="3845"/>
                  <a:pt x="8826" y="3865"/>
                  <a:pt x="8789" y="3901"/>
                </a:cubicBezTo>
                <a:lnTo>
                  <a:pt x="7988" y="4703"/>
                </a:lnTo>
                <a:cubicBezTo>
                  <a:pt x="7951" y="4739"/>
                  <a:pt x="7903" y="4759"/>
                  <a:pt x="7852" y="4759"/>
                </a:cubicBezTo>
                <a:lnTo>
                  <a:pt x="6753" y="4759"/>
                </a:lnTo>
                <a:lnTo>
                  <a:pt x="6753" y="4374"/>
                </a:lnTo>
                <a:lnTo>
                  <a:pt x="7692" y="4374"/>
                </a:lnTo>
                <a:cubicBezTo>
                  <a:pt x="7743" y="4374"/>
                  <a:pt x="7792" y="4354"/>
                  <a:pt x="7829" y="4319"/>
                </a:cubicBezTo>
                <a:lnTo>
                  <a:pt x="8630" y="3516"/>
                </a:lnTo>
                <a:cubicBezTo>
                  <a:pt x="8666" y="3481"/>
                  <a:pt x="8715" y="3461"/>
                  <a:pt x="8766" y="3461"/>
                </a:cubicBezTo>
                <a:close/>
                <a:moveTo>
                  <a:pt x="11890" y="5715"/>
                </a:moveTo>
                <a:cubicBezTo>
                  <a:pt x="12356" y="5715"/>
                  <a:pt x="12735" y="6093"/>
                  <a:pt x="12735" y="6559"/>
                </a:cubicBezTo>
                <a:cubicBezTo>
                  <a:pt x="12735" y="7025"/>
                  <a:pt x="12356" y="7404"/>
                  <a:pt x="11890" y="7404"/>
                </a:cubicBezTo>
                <a:cubicBezTo>
                  <a:pt x="11425" y="7404"/>
                  <a:pt x="11046" y="7025"/>
                  <a:pt x="11046" y="6559"/>
                </a:cubicBezTo>
                <a:cubicBezTo>
                  <a:pt x="11046" y="6093"/>
                  <a:pt x="11425" y="5715"/>
                  <a:pt x="11890" y="5715"/>
                </a:cubicBezTo>
                <a:close/>
                <a:moveTo>
                  <a:pt x="7852" y="8359"/>
                </a:moveTo>
                <a:cubicBezTo>
                  <a:pt x="7903" y="8359"/>
                  <a:pt x="7952" y="8379"/>
                  <a:pt x="7988" y="8416"/>
                </a:cubicBezTo>
                <a:lnTo>
                  <a:pt x="8789" y="9217"/>
                </a:lnTo>
                <a:cubicBezTo>
                  <a:pt x="8826" y="9252"/>
                  <a:pt x="8875" y="9272"/>
                  <a:pt x="8926" y="9272"/>
                </a:cubicBezTo>
                <a:lnTo>
                  <a:pt x="9742" y="9272"/>
                </a:lnTo>
                <a:cubicBezTo>
                  <a:pt x="9733" y="9335"/>
                  <a:pt x="9728" y="9400"/>
                  <a:pt x="9728" y="9465"/>
                </a:cubicBezTo>
                <a:cubicBezTo>
                  <a:pt x="9728" y="9531"/>
                  <a:pt x="9733" y="9594"/>
                  <a:pt x="9742" y="9657"/>
                </a:cubicBezTo>
                <a:lnTo>
                  <a:pt x="8766" y="9657"/>
                </a:lnTo>
                <a:cubicBezTo>
                  <a:pt x="8715" y="9657"/>
                  <a:pt x="8666" y="9637"/>
                  <a:pt x="8630" y="9601"/>
                </a:cubicBezTo>
                <a:lnTo>
                  <a:pt x="7829" y="8799"/>
                </a:lnTo>
                <a:cubicBezTo>
                  <a:pt x="7792" y="8763"/>
                  <a:pt x="7745" y="8744"/>
                  <a:pt x="7694" y="8744"/>
                </a:cubicBezTo>
                <a:lnTo>
                  <a:pt x="6753" y="8744"/>
                </a:lnTo>
                <a:lnTo>
                  <a:pt x="6753" y="8359"/>
                </a:lnTo>
                <a:close/>
                <a:moveTo>
                  <a:pt x="10956" y="8621"/>
                </a:moveTo>
                <a:cubicBezTo>
                  <a:pt x="11422" y="8621"/>
                  <a:pt x="11801" y="8999"/>
                  <a:pt x="11801" y="9465"/>
                </a:cubicBezTo>
                <a:cubicBezTo>
                  <a:pt x="11801" y="9930"/>
                  <a:pt x="11422" y="10309"/>
                  <a:pt x="10956" y="10309"/>
                </a:cubicBezTo>
                <a:cubicBezTo>
                  <a:pt x="10491" y="10309"/>
                  <a:pt x="10111" y="9930"/>
                  <a:pt x="10111" y="9465"/>
                </a:cubicBezTo>
                <a:cubicBezTo>
                  <a:pt x="10111" y="8999"/>
                  <a:pt x="10491" y="8621"/>
                  <a:pt x="10956" y="8621"/>
                </a:cubicBezTo>
                <a:close/>
                <a:moveTo>
                  <a:pt x="7402" y="11282"/>
                </a:moveTo>
                <a:cubicBezTo>
                  <a:pt x="7391" y="11345"/>
                  <a:pt x="7387" y="11409"/>
                  <a:pt x="7387" y="11474"/>
                </a:cubicBezTo>
                <a:cubicBezTo>
                  <a:pt x="7387" y="11540"/>
                  <a:pt x="7391" y="11603"/>
                  <a:pt x="7402" y="11666"/>
                </a:cubicBezTo>
                <a:lnTo>
                  <a:pt x="6753" y="11666"/>
                </a:lnTo>
                <a:lnTo>
                  <a:pt x="6753" y="11282"/>
                </a:lnTo>
                <a:close/>
                <a:moveTo>
                  <a:pt x="8615" y="10630"/>
                </a:moveTo>
                <a:cubicBezTo>
                  <a:pt x="9081" y="10630"/>
                  <a:pt x="9461" y="11008"/>
                  <a:pt x="9461" y="11474"/>
                </a:cubicBezTo>
                <a:cubicBezTo>
                  <a:pt x="9461" y="11940"/>
                  <a:pt x="9081" y="12320"/>
                  <a:pt x="8615" y="12320"/>
                </a:cubicBezTo>
                <a:cubicBezTo>
                  <a:pt x="8149" y="12320"/>
                  <a:pt x="7771" y="11940"/>
                  <a:pt x="7771" y="11474"/>
                </a:cubicBezTo>
                <a:cubicBezTo>
                  <a:pt x="7771" y="11008"/>
                  <a:pt x="8149" y="10630"/>
                  <a:pt x="8615" y="10630"/>
                </a:cubicBezTo>
                <a:close/>
                <a:moveTo>
                  <a:pt x="6369" y="388"/>
                </a:moveTo>
                <a:lnTo>
                  <a:pt x="6369" y="12730"/>
                </a:lnTo>
                <a:cubicBezTo>
                  <a:pt x="5200" y="12695"/>
                  <a:pt x="4089" y="12336"/>
                  <a:pt x="3136" y="11698"/>
                </a:cubicBezTo>
                <a:cubicBezTo>
                  <a:pt x="3409" y="11485"/>
                  <a:pt x="3580" y="11151"/>
                  <a:pt x="3580" y="10794"/>
                </a:cubicBezTo>
                <a:cubicBezTo>
                  <a:pt x="3580" y="10512"/>
                  <a:pt x="3477" y="10242"/>
                  <a:pt x="3288" y="10032"/>
                </a:cubicBezTo>
                <a:cubicBezTo>
                  <a:pt x="3872" y="9981"/>
                  <a:pt x="4332" y="9491"/>
                  <a:pt x="4332" y="8894"/>
                </a:cubicBezTo>
                <a:cubicBezTo>
                  <a:pt x="4332" y="8604"/>
                  <a:pt x="4223" y="8338"/>
                  <a:pt x="4043" y="8135"/>
                </a:cubicBezTo>
                <a:cubicBezTo>
                  <a:pt x="4647" y="8107"/>
                  <a:pt x="5131" y="7606"/>
                  <a:pt x="5131" y="6994"/>
                </a:cubicBezTo>
                <a:cubicBezTo>
                  <a:pt x="5131" y="6690"/>
                  <a:pt x="5013" y="6402"/>
                  <a:pt x="4798" y="6185"/>
                </a:cubicBezTo>
                <a:cubicBezTo>
                  <a:pt x="4581" y="5970"/>
                  <a:pt x="4295" y="5852"/>
                  <a:pt x="3989" y="5852"/>
                </a:cubicBezTo>
                <a:lnTo>
                  <a:pt x="3079" y="5852"/>
                </a:lnTo>
                <a:cubicBezTo>
                  <a:pt x="3259" y="5650"/>
                  <a:pt x="3368" y="5384"/>
                  <a:pt x="3368" y="5094"/>
                </a:cubicBezTo>
                <a:cubicBezTo>
                  <a:pt x="3368" y="4811"/>
                  <a:pt x="3266" y="4545"/>
                  <a:pt x="3080" y="4336"/>
                </a:cubicBezTo>
                <a:lnTo>
                  <a:pt x="3500" y="4336"/>
                </a:lnTo>
                <a:cubicBezTo>
                  <a:pt x="4129" y="4336"/>
                  <a:pt x="4642" y="3822"/>
                  <a:pt x="4642" y="3193"/>
                </a:cubicBezTo>
                <a:cubicBezTo>
                  <a:pt x="4642" y="2887"/>
                  <a:pt x="4522" y="2601"/>
                  <a:pt x="4307" y="2385"/>
                </a:cubicBezTo>
                <a:cubicBezTo>
                  <a:pt x="4090" y="2169"/>
                  <a:pt x="3804" y="2051"/>
                  <a:pt x="3500" y="2051"/>
                </a:cubicBezTo>
                <a:lnTo>
                  <a:pt x="2342" y="2051"/>
                </a:lnTo>
                <a:cubicBezTo>
                  <a:pt x="3429" y="1033"/>
                  <a:pt x="4856" y="434"/>
                  <a:pt x="6369" y="388"/>
                </a:cubicBezTo>
                <a:close/>
                <a:moveTo>
                  <a:pt x="6561" y="0"/>
                </a:moveTo>
                <a:cubicBezTo>
                  <a:pt x="4389" y="0"/>
                  <a:pt x="2361" y="1073"/>
                  <a:pt x="1137" y="2871"/>
                </a:cubicBezTo>
                <a:cubicBezTo>
                  <a:pt x="1077" y="2958"/>
                  <a:pt x="1100" y="3078"/>
                  <a:pt x="1188" y="3138"/>
                </a:cubicBezTo>
                <a:cubicBezTo>
                  <a:pt x="1221" y="3161"/>
                  <a:pt x="1258" y="3171"/>
                  <a:pt x="1296" y="3171"/>
                </a:cubicBezTo>
                <a:cubicBezTo>
                  <a:pt x="1357" y="3171"/>
                  <a:pt x="1418" y="3142"/>
                  <a:pt x="1455" y="3087"/>
                </a:cubicBezTo>
                <a:cubicBezTo>
                  <a:pt x="1612" y="2857"/>
                  <a:pt x="1783" y="2640"/>
                  <a:pt x="1966" y="2435"/>
                </a:cubicBezTo>
                <a:lnTo>
                  <a:pt x="3498" y="2435"/>
                </a:lnTo>
                <a:cubicBezTo>
                  <a:pt x="3701" y="2435"/>
                  <a:pt x="3892" y="2514"/>
                  <a:pt x="4035" y="2657"/>
                </a:cubicBezTo>
                <a:cubicBezTo>
                  <a:pt x="4178" y="2801"/>
                  <a:pt x="4256" y="2990"/>
                  <a:pt x="4256" y="3193"/>
                </a:cubicBezTo>
                <a:cubicBezTo>
                  <a:pt x="4256" y="3612"/>
                  <a:pt x="3917" y="3951"/>
                  <a:pt x="3498" y="3951"/>
                </a:cubicBezTo>
                <a:lnTo>
                  <a:pt x="2224" y="3951"/>
                </a:lnTo>
                <a:cubicBezTo>
                  <a:pt x="2118" y="3951"/>
                  <a:pt x="2032" y="4037"/>
                  <a:pt x="2032" y="4144"/>
                </a:cubicBezTo>
                <a:cubicBezTo>
                  <a:pt x="2032" y="4250"/>
                  <a:pt x="2118" y="4336"/>
                  <a:pt x="2224" y="4336"/>
                </a:cubicBezTo>
                <a:cubicBezTo>
                  <a:pt x="2427" y="4336"/>
                  <a:pt x="2617" y="4414"/>
                  <a:pt x="2760" y="4557"/>
                </a:cubicBezTo>
                <a:cubicBezTo>
                  <a:pt x="2903" y="4702"/>
                  <a:pt x="2982" y="4892"/>
                  <a:pt x="2982" y="5094"/>
                </a:cubicBezTo>
                <a:cubicBezTo>
                  <a:pt x="2982" y="5512"/>
                  <a:pt x="2642" y="5852"/>
                  <a:pt x="2224" y="5852"/>
                </a:cubicBezTo>
                <a:cubicBezTo>
                  <a:pt x="2118" y="5852"/>
                  <a:pt x="2032" y="5938"/>
                  <a:pt x="2032" y="6044"/>
                </a:cubicBezTo>
                <a:cubicBezTo>
                  <a:pt x="2032" y="6150"/>
                  <a:pt x="2118" y="6236"/>
                  <a:pt x="2224" y="6236"/>
                </a:cubicBezTo>
                <a:lnTo>
                  <a:pt x="3989" y="6236"/>
                </a:lnTo>
                <a:cubicBezTo>
                  <a:pt x="4192" y="6236"/>
                  <a:pt x="4381" y="6316"/>
                  <a:pt x="4525" y="6459"/>
                </a:cubicBezTo>
                <a:cubicBezTo>
                  <a:pt x="4668" y="6602"/>
                  <a:pt x="4747" y="6793"/>
                  <a:pt x="4747" y="6994"/>
                </a:cubicBezTo>
                <a:cubicBezTo>
                  <a:pt x="4747" y="7412"/>
                  <a:pt x="4407" y="7752"/>
                  <a:pt x="3989" y="7752"/>
                </a:cubicBezTo>
                <a:lnTo>
                  <a:pt x="3189" y="7752"/>
                </a:lnTo>
                <a:cubicBezTo>
                  <a:pt x="3082" y="7752"/>
                  <a:pt x="2997" y="7838"/>
                  <a:pt x="2997" y="7944"/>
                </a:cubicBezTo>
                <a:cubicBezTo>
                  <a:pt x="2997" y="8052"/>
                  <a:pt x="3082" y="8136"/>
                  <a:pt x="3189" y="8136"/>
                </a:cubicBezTo>
                <a:cubicBezTo>
                  <a:pt x="3606" y="8136"/>
                  <a:pt x="3947" y="8478"/>
                  <a:pt x="3947" y="8894"/>
                </a:cubicBezTo>
                <a:cubicBezTo>
                  <a:pt x="3947" y="9312"/>
                  <a:pt x="3606" y="9652"/>
                  <a:pt x="3189" y="9652"/>
                </a:cubicBezTo>
                <a:lnTo>
                  <a:pt x="2436" y="9652"/>
                </a:lnTo>
                <a:cubicBezTo>
                  <a:pt x="2330" y="9652"/>
                  <a:pt x="2244" y="9738"/>
                  <a:pt x="2244" y="9844"/>
                </a:cubicBezTo>
                <a:cubicBezTo>
                  <a:pt x="2244" y="9952"/>
                  <a:pt x="2330" y="10038"/>
                  <a:pt x="2436" y="10038"/>
                </a:cubicBezTo>
                <a:cubicBezTo>
                  <a:pt x="2639" y="10038"/>
                  <a:pt x="2830" y="10116"/>
                  <a:pt x="2973" y="10259"/>
                </a:cubicBezTo>
                <a:cubicBezTo>
                  <a:pt x="3116" y="10402"/>
                  <a:pt x="3196" y="10593"/>
                  <a:pt x="3196" y="10796"/>
                </a:cubicBezTo>
                <a:cubicBezTo>
                  <a:pt x="3196" y="11073"/>
                  <a:pt x="3040" y="11328"/>
                  <a:pt x="2802" y="11459"/>
                </a:cubicBezTo>
                <a:cubicBezTo>
                  <a:pt x="2590" y="11296"/>
                  <a:pt x="2387" y="11119"/>
                  <a:pt x="2195" y="10925"/>
                </a:cubicBezTo>
                <a:cubicBezTo>
                  <a:pt x="1028" y="9760"/>
                  <a:pt x="385" y="8208"/>
                  <a:pt x="385" y="6559"/>
                </a:cubicBezTo>
                <a:cubicBezTo>
                  <a:pt x="385" y="5570"/>
                  <a:pt x="625" y="4588"/>
                  <a:pt x="1077" y="3716"/>
                </a:cubicBezTo>
                <a:cubicBezTo>
                  <a:pt x="1126" y="3622"/>
                  <a:pt x="1089" y="3507"/>
                  <a:pt x="995" y="3458"/>
                </a:cubicBezTo>
                <a:cubicBezTo>
                  <a:pt x="967" y="3443"/>
                  <a:pt x="937" y="3436"/>
                  <a:pt x="907" y="3436"/>
                </a:cubicBezTo>
                <a:cubicBezTo>
                  <a:pt x="838" y="3436"/>
                  <a:pt x="770" y="3474"/>
                  <a:pt x="737" y="3539"/>
                </a:cubicBezTo>
                <a:cubicBezTo>
                  <a:pt x="256" y="4465"/>
                  <a:pt x="1" y="5509"/>
                  <a:pt x="1" y="6559"/>
                </a:cubicBezTo>
                <a:cubicBezTo>
                  <a:pt x="1" y="8311"/>
                  <a:pt x="683" y="9958"/>
                  <a:pt x="1923" y="11197"/>
                </a:cubicBezTo>
                <a:cubicBezTo>
                  <a:pt x="3162" y="12436"/>
                  <a:pt x="4808" y="13119"/>
                  <a:pt x="6559" y="13119"/>
                </a:cubicBezTo>
                <a:cubicBezTo>
                  <a:pt x="6665" y="13119"/>
                  <a:pt x="6752" y="13033"/>
                  <a:pt x="6752" y="12927"/>
                </a:cubicBezTo>
                <a:lnTo>
                  <a:pt x="6752" y="12052"/>
                </a:lnTo>
                <a:lnTo>
                  <a:pt x="7530" y="12052"/>
                </a:lnTo>
                <a:cubicBezTo>
                  <a:pt x="7737" y="12439"/>
                  <a:pt x="8146" y="12704"/>
                  <a:pt x="8615" y="12704"/>
                </a:cubicBezTo>
                <a:cubicBezTo>
                  <a:pt x="9293" y="12704"/>
                  <a:pt x="9843" y="12152"/>
                  <a:pt x="9843" y="11476"/>
                </a:cubicBezTo>
                <a:cubicBezTo>
                  <a:pt x="9843" y="10797"/>
                  <a:pt x="9293" y="10246"/>
                  <a:pt x="8615" y="10246"/>
                </a:cubicBezTo>
                <a:cubicBezTo>
                  <a:pt x="8146" y="10246"/>
                  <a:pt x="7737" y="10512"/>
                  <a:pt x="7530" y="10899"/>
                </a:cubicBezTo>
                <a:lnTo>
                  <a:pt x="6752" y="10899"/>
                </a:lnTo>
                <a:lnTo>
                  <a:pt x="6752" y="9128"/>
                </a:lnTo>
                <a:lnTo>
                  <a:pt x="7613" y="9128"/>
                </a:lnTo>
                <a:lnTo>
                  <a:pt x="8358" y="9874"/>
                </a:lnTo>
                <a:cubicBezTo>
                  <a:pt x="8466" y="9981"/>
                  <a:pt x="8613" y="10043"/>
                  <a:pt x="8766" y="10043"/>
                </a:cubicBezTo>
                <a:lnTo>
                  <a:pt x="9871" y="10043"/>
                </a:lnTo>
                <a:cubicBezTo>
                  <a:pt x="10077" y="10430"/>
                  <a:pt x="10486" y="10694"/>
                  <a:pt x="10955" y="10694"/>
                </a:cubicBezTo>
                <a:cubicBezTo>
                  <a:pt x="11633" y="10694"/>
                  <a:pt x="12185" y="10144"/>
                  <a:pt x="12185" y="9466"/>
                </a:cubicBezTo>
                <a:cubicBezTo>
                  <a:pt x="12185" y="8788"/>
                  <a:pt x="11633" y="8238"/>
                  <a:pt x="10955" y="8238"/>
                </a:cubicBezTo>
                <a:cubicBezTo>
                  <a:pt x="10486" y="8238"/>
                  <a:pt x="10077" y="8502"/>
                  <a:pt x="9871" y="8890"/>
                </a:cubicBezTo>
                <a:lnTo>
                  <a:pt x="9004" y="8890"/>
                </a:lnTo>
                <a:lnTo>
                  <a:pt x="8260" y="8145"/>
                </a:lnTo>
                <a:cubicBezTo>
                  <a:pt x="8151" y="8036"/>
                  <a:pt x="8006" y="7976"/>
                  <a:pt x="7852" y="7976"/>
                </a:cubicBezTo>
                <a:lnTo>
                  <a:pt x="6752" y="7976"/>
                </a:lnTo>
                <a:lnTo>
                  <a:pt x="6752" y="7137"/>
                </a:lnTo>
                <a:lnTo>
                  <a:pt x="9207" y="7137"/>
                </a:lnTo>
                <a:cubicBezTo>
                  <a:pt x="9313" y="7137"/>
                  <a:pt x="9399" y="7051"/>
                  <a:pt x="9399" y="6945"/>
                </a:cubicBezTo>
                <a:cubicBezTo>
                  <a:pt x="9399" y="6839"/>
                  <a:pt x="9313" y="6753"/>
                  <a:pt x="9207" y="6753"/>
                </a:cubicBezTo>
                <a:lnTo>
                  <a:pt x="6752" y="6753"/>
                </a:lnTo>
                <a:lnTo>
                  <a:pt x="6752" y="6368"/>
                </a:lnTo>
                <a:lnTo>
                  <a:pt x="10677" y="6368"/>
                </a:lnTo>
                <a:cubicBezTo>
                  <a:pt x="10666" y="6431"/>
                  <a:pt x="10661" y="6494"/>
                  <a:pt x="10661" y="6560"/>
                </a:cubicBezTo>
                <a:cubicBezTo>
                  <a:pt x="10661" y="6625"/>
                  <a:pt x="10666" y="6690"/>
                  <a:pt x="10677" y="6753"/>
                </a:cubicBezTo>
                <a:lnTo>
                  <a:pt x="9976" y="6753"/>
                </a:lnTo>
                <a:cubicBezTo>
                  <a:pt x="9975" y="6753"/>
                  <a:pt x="9974" y="6753"/>
                  <a:pt x="9973" y="6753"/>
                </a:cubicBezTo>
                <a:cubicBezTo>
                  <a:pt x="9868" y="6753"/>
                  <a:pt x="9783" y="6838"/>
                  <a:pt x="9783" y="6943"/>
                </a:cubicBezTo>
                <a:cubicBezTo>
                  <a:pt x="9783" y="7049"/>
                  <a:pt x="9869" y="7135"/>
                  <a:pt x="9976" y="7135"/>
                </a:cubicBezTo>
                <a:lnTo>
                  <a:pt x="10806" y="7135"/>
                </a:lnTo>
                <a:cubicBezTo>
                  <a:pt x="11012" y="7523"/>
                  <a:pt x="11421" y="7787"/>
                  <a:pt x="11890" y="7787"/>
                </a:cubicBezTo>
                <a:cubicBezTo>
                  <a:pt x="12568" y="7787"/>
                  <a:pt x="13120" y="7237"/>
                  <a:pt x="13120" y="6559"/>
                </a:cubicBezTo>
                <a:cubicBezTo>
                  <a:pt x="13120" y="5881"/>
                  <a:pt x="12568" y="5330"/>
                  <a:pt x="11890" y="5330"/>
                </a:cubicBezTo>
                <a:cubicBezTo>
                  <a:pt x="11421" y="5330"/>
                  <a:pt x="11012" y="5595"/>
                  <a:pt x="10806" y="5982"/>
                </a:cubicBezTo>
                <a:lnTo>
                  <a:pt x="6753" y="5982"/>
                </a:lnTo>
                <a:lnTo>
                  <a:pt x="6753" y="5143"/>
                </a:lnTo>
                <a:lnTo>
                  <a:pt x="7852" y="5143"/>
                </a:lnTo>
                <a:cubicBezTo>
                  <a:pt x="8006" y="5143"/>
                  <a:pt x="8151" y="5083"/>
                  <a:pt x="8260" y="4974"/>
                </a:cubicBezTo>
                <a:lnTo>
                  <a:pt x="9004" y="4230"/>
                </a:lnTo>
                <a:lnTo>
                  <a:pt x="9871" y="4230"/>
                </a:lnTo>
                <a:cubicBezTo>
                  <a:pt x="10079" y="4617"/>
                  <a:pt x="10486" y="4881"/>
                  <a:pt x="10956" y="4881"/>
                </a:cubicBezTo>
                <a:cubicBezTo>
                  <a:pt x="11633" y="4881"/>
                  <a:pt x="12185" y="4331"/>
                  <a:pt x="12185" y="3653"/>
                </a:cubicBezTo>
                <a:cubicBezTo>
                  <a:pt x="12185" y="2975"/>
                  <a:pt x="11633" y="2425"/>
                  <a:pt x="10956" y="2425"/>
                </a:cubicBezTo>
                <a:cubicBezTo>
                  <a:pt x="10486" y="2425"/>
                  <a:pt x="10079" y="2689"/>
                  <a:pt x="9871" y="3077"/>
                </a:cubicBezTo>
                <a:lnTo>
                  <a:pt x="8766" y="3077"/>
                </a:lnTo>
                <a:cubicBezTo>
                  <a:pt x="8613" y="3077"/>
                  <a:pt x="8466" y="3138"/>
                  <a:pt x="8358" y="3246"/>
                </a:cubicBezTo>
                <a:lnTo>
                  <a:pt x="7614" y="3991"/>
                </a:lnTo>
                <a:lnTo>
                  <a:pt x="6753" y="3991"/>
                </a:lnTo>
                <a:lnTo>
                  <a:pt x="6753" y="2220"/>
                </a:lnTo>
                <a:lnTo>
                  <a:pt x="7531" y="2220"/>
                </a:lnTo>
                <a:cubicBezTo>
                  <a:pt x="7737" y="2608"/>
                  <a:pt x="8146" y="2874"/>
                  <a:pt x="8615" y="2874"/>
                </a:cubicBezTo>
                <a:cubicBezTo>
                  <a:pt x="9293" y="2874"/>
                  <a:pt x="9845" y="2322"/>
                  <a:pt x="9845" y="1644"/>
                </a:cubicBezTo>
                <a:cubicBezTo>
                  <a:pt x="9845" y="967"/>
                  <a:pt x="9293" y="415"/>
                  <a:pt x="8615" y="415"/>
                </a:cubicBezTo>
                <a:cubicBezTo>
                  <a:pt x="8146" y="415"/>
                  <a:pt x="7737" y="680"/>
                  <a:pt x="7531" y="1067"/>
                </a:cubicBezTo>
                <a:lnTo>
                  <a:pt x="6753" y="1067"/>
                </a:lnTo>
                <a:lnTo>
                  <a:pt x="6753" y="192"/>
                </a:lnTo>
                <a:cubicBezTo>
                  <a:pt x="6753" y="86"/>
                  <a:pt x="6667" y="0"/>
                  <a:pt x="6561" y="0"/>
                </a:cubicBezTo>
                <a:close/>
              </a:path>
            </a:pathLst>
          </a:custGeom>
          <a:gradFill>
            <a:gsLst>
              <a:gs pos="0">
                <a:srgbClr val="76ECFF"/>
              </a:gs>
              <a:gs pos="100000">
                <a:srgbClr val="2D42B5"/>
              </a:gs>
            </a:gsLst>
            <a:lin ang="10801400"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697;p38">
            <a:extLst>
              <a:ext uri="{FF2B5EF4-FFF2-40B4-BE49-F238E27FC236}">
                <a16:creationId xmlns:a16="http://schemas.microsoft.com/office/drawing/2014/main" id="{2146D6D7-5C08-603F-9BD2-DFBD2E12AF9C}"/>
              </a:ext>
            </a:extLst>
          </p:cNvPr>
          <p:cNvSpPr/>
          <p:nvPr/>
        </p:nvSpPr>
        <p:spPr>
          <a:xfrm>
            <a:off x="3072400" y="-4181701"/>
            <a:ext cx="1291426" cy="1291426"/>
          </a:xfrm>
          <a:prstGeom prst="ellipse">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698;p38">
            <a:extLst>
              <a:ext uri="{FF2B5EF4-FFF2-40B4-BE49-F238E27FC236}">
                <a16:creationId xmlns:a16="http://schemas.microsoft.com/office/drawing/2014/main" id="{5A276436-33BE-D0B8-A4AB-626F4734F74A}"/>
              </a:ext>
            </a:extLst>
          </p:cNvPr>
          <p:cNvSpPr/>
          <p:nvPr/>
        </p:nvSpPr>
        <p:spPr>
          <a:xfrm>
            <a:off x="7828135" y="-4181701"/>
            <a:ext cx="1291426" cy="1291426"/>
          </a:xfrm>
          <a:prstGeom prst="ellipse">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5" name="Graphic 54">
            <a:extLst>
              <a:ext uri="{FF2B5EF4-FFF2-40B4-BE49-F238E27FC236}">
                <a16:creationId xmlns:a16="http://schemas.microsoft.com/office/drawing/2014/main" id="{1C4D1370-0595-D709-4A29-7A82601A48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4855" y="-3960513"/>
            <a:ext cx="777985" cy="777985"/>
          </a:xfrm>
          <a:prstGeom prst="rect">
            <a:avLst/>
          </a:prstGeom>
        </p:spPr>
      </p:pic>
      <p:pic>
        <p:nvPicPr>
          <p:cNvPr id="56" name="Graphic 55">
            <a:extLst>
              <a:ext uri="{FF2B5EF4-FFF2-40B4-BE49-F238E27FC236}">
                <a16:creationId xmlns:a16="http://schemas.microsoft.com/office/drawing/2014/main" id="{9448B483-2A6F-6F99-5F38-B20D05DFDB2D}"/>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0340" r="10340" b="18988"/>
          <a:stretch/>
        </p:blipFill>
        <p:spPr>
          <a:xfrm>
            <a:off x="3471861" y="-3885680"/>
            <a:ext cx="492504" cy="628318"/>
          </a:xfrm>
          <a:prstGeom prst="rect">
            <a:avLst/>
          </a:prstGeom>
        </p:spPr>
      </p:pic>
    </p:spTree>
    <p:extLst>
      <p:ext uri="{BB962C8B-B14F-4D97-AF65-F5344CB8AC3E}">
        <p14:creationId xmlns:p14="http://schemas.microsoft.com/office/powerpoint/2010/main" val="1650932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8" name="Google Shape;1694;p38">
            <a:extLst>
              <a:ext uri="{FF2B5EF4-FFF2-40B4-BE49-F238E27FC236}">
                <a16:creationId xmlns:a16="http://schemas.microsoft.com/office/drawing/2014/main" id="{660B1BD4-9FA9-641B-4BA8-92F035493D67}"/>
              </a:ext>
            </a:extLst>
          </p:cNvPr>
          <p:cNvSpPr txBox="1">
            <a:spLocks/>
          </p:cNvSpPr>
          <p:nvPr/>
        </p:nvSpPr>
        <p:spPr>
          <a:xfrm>
            <a:off x="1841593" y="3877658"/>
            <a:ext cx="3877095" cy="580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800" b="1" i="0" u="none" strike="noStrike" kern="0" cap="none" spc="0" normalizeH="0" baseline="0" noProof="0" dirty="0">
                <a:ln>
                  <a:noFill/>
                </a:ln>
                <a:solidFill>
                  <a:schemeClr val="bg1"/>
                </a:solidFill>
                <a:effectLst/>
                <a:uLnTx/>
                <a:uFillTx/>
                <a:latin typeface="DM Sans"/>
                <a:sym typeface="DM Sans"/>
              </a:rPr>
              <a:t>NFC</a:t>
            </a:r>
            <a:endParaRPr kumimoji="0" lang="en-US" sz="1800" b="1" i="0" u="none" strike="noStrike" kern="0" cap="none" spc="0" normalizeH="0" baseline="0" noProof="0" dirty="0">
              <a:ln>
                <a:noFill/>
              </a:ln>
              <a:solidFill>
                <a:schemeClr val="bg1"/>
              </a:solidFill>
              <a:effectLst/>
              <a:uLnTx/>
              <a:uFillTx/>
              <a:latin typeface="DM Sans"/>
              <a:sym typeface="DM Sans"/>
            </a:endParaRPr>
          </a:p>
        </p:txBody>
      </p:sp>
      <p:sp>
        <p:nvSpPr>
          <p:cNvPr id="10" name="Google Shape;1696;p38">
            <a:extLst>
              <a:ext uri="{FF2B5EF4-FFF2-40B4-BE49-F238E27FC236}">
                <a16:creationId xmlns:a16="http://schemas.microsoft.com/office/drawing/2014/main" id="{5DED5EBB-4C30-9748-EEED-638D641C7031}"/>
              </a:ext>
            </a:extLst>
          </p:cNvPr>
          <p:cNvSpPr txBox="1">
            <a:spLocks/>
          </p:cNvSpPr>
          <p:nvPr/>
        </p:nvSpPr>
        <p:spPr>
          <a:xfrm>
            <a:off x="6473309" y="3877658"/>
            <a:ext cx="3877095" cy="5804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800" b="1" i="0" u="none" strike="noStrike" kern="0" cap="none" spc="0" normalizeH="0" baseline="0" noProof="0" dirty="0">
                <a:ln>
                  <a:noFill/>
                </a:ln>
                <a:solidFill>
                  <a:schemeClr val="bg1"/>
                </a:solidFill>
                <a:effectLst/>
                <a:uLnTx/>
                <a:uFillTx/>
                <a:latin typeface="DM Sans"/>
                <a:sym typeface="DM Sans"/>
              </a:rPr>
              <a:t>RFID</a:t>
            </a:r>
            <a:endParaRPr kumimoji="0" lang="en-US" sz="1800" b="1" i="0" u="none" strike="noStrike" kern="0" cap="none" spc="0" normalizeH="0" baseline="0" noProof="0" dirty="0">
              <a:ln>
                <a:noFill/>
              </a:ln>
              <a:solidFill>
                <a:schemeClr val="bg1"/>
              </a:solidFill>
              <a:effectLst/>
              <a:uLnTx/>
              <a:uFillTx/>
              <a:latin typeface="DM Sans"/>
              <a:sym typeface="DM Sans"/>
            </a:endParaRPr>
          </a:p>
        </p:txBody>
      </p:sp>
      <p:sp>
        <p:nvSpPr>
          <p:cNvPr id="11" name="Google Shape;1697;p38">
            <a:extLst>
              <a:ext uri="{FF2B5EF4-FFF2-40B4-BE49-F238E27FC236}">
                <a16:creationId xmlns:a16="http://schemas.microsoft.com/office/drawing/2014/main" id="{C241BE11-58AD-DFB0-8971-241470A22B98}"/>
              </a:ext>
            </a:extLst>
          </p:cNvPr>
          <p:cNvSpPr/>
          <p:nvPr/>
        </p:nvSpPr>
        <p:spPr>
          <a:xfrm>
            <a:off x="3072400" y="2395608"/>
            <a:ext cx="1291426" cy="1291426"/>
          </a:xfrm>
          <a:prstGeom prst="ellipse">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698;p38">
            <a:extLst>
              <a:ext uri="{FF2B5EF4-FFF2-40B4-BE49-F238E27FC236}">
                <a16:creationId xmlns:a16="http://schemas.microsoft.com/office/drawing/2014/main" id="{314917CA-3F4C-C5D2-EE5C-4FD82763F407}"/>
              </a:ext>
            </a:extLst>
          </p:cNvPr>
          <p:cNvSpPr/>
          <p:nvPr/>
        </p:nvSpPr>
        <p:spPr>
          <a:xfrm>
            <a:off x="7828135" y="2395608"/>
            <a:ext cx="1291426" cy="1291426"/>
          </a:xfrm>
          <a:prstGeom prst="ellipse">
            <a:avLst/>
          </a:pr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Graphic 22">
            <a:extLst>
              <a:ext uri="{FF2B5EF4-FFF2-40B4-BE49-F238E27FC236}">
                <a16:creationId xmlns:a16="http://schemas.microsoft.com/office/drawing/2014/main" id="{E63BE588-EF1F-D14B-58B4-2FD40B5271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4855" y="2616796"/>
            <a:ext cx="777985" cy="777985"/>
          </a:xfrm>
          <a:prstGeom prst="rect">
            <a:avLst/>
          </a:prstGeom>
        </p:spPr>
      </p:pic>
      <p:pic>
        <p:nvPicPr>
          <p:cNvPr id="4" name="Graphic 3">
            <a:extLst>
              <a:ext uri="{FF2B5EF4-FFF2-40B4-BE49-F238E27FC236}">
                <a16:creationId xmlns:a16="http://schemas.microsoft.com/office/drawing/2014/main" id="{8D10134E-4AC0-A90E-DE28-14AB68AD29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340" r="10340" b="18988"/>
          <a:stretch/>
        </p:blipFill>
        <p:spPr>
          <a:xfrm>
            <a:off x="3471861" y="2691629"/>
            <a:ext cx="492504" cy="628318"/>
          </a:xfrm>
          <a:prstGeom prst="rect">
            <a:avLst/>
          </a:prstGeom>
        </p:spPr>
      </p:pic>
    </p:spTree>
    <p:extLst>
      <p:ext uri="{BB962C8B-B14F-4D97-AF65-F5344CB8AC3E}">
        <p14:creationId xmlns:p14="http://schemas.microsoft.com/office/powerpoint/2010/main" val="2030155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57722-E21B-A072-C0F9-902E431142A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33" name="Google Shape;627;p60">
            <a:extLst>
              <a:ext uri="{FF2B5EF4-FFF2-40B4-BE49-F238E27FC236}">
                <a16:creationId xmlns:a16="http://schemas.microsoft.com/office/drawing/2014/main" id="{72D3991F-DD02-D196-F2BF-CF64F8363E24}"/>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dirty="0">
                <a:solidFill>
                  <a:srgbClr val="FFFFFF"/>
                </a:solidFill>
              </a:rPr>
              <a:t>NFC</a:t>
            </a:r>
            <a:endParaRPr kumimoji="0" lang="en-US" sz="36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34" name="Google Shape;628;p60">
            <a:extLst>
              <a:ext uri="{FF2B5EF4-FFF2-40B4-BE49-F238E27FC236}">
                <a16:creationId xmlns:a16="http://schemas.microsoft.com/office/drawing/2014/main" id="{3CFDB0B9-425A-4C63-73D2-C793633A11FE}"/>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NFC (Near Field Communication) is a short-range wireless technology for quick data exchange between devices in close proximity, commonly used for contactless payments, ticketing, and data transfer.</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
        <p:nvSpPr>
          <p:cNvPr id="13" name="Google Shape;1126;p86">
            <a:extLst>
              <a:ext uri="{FF2B5EF4-FFF2-40B4-BE49-F238E27FC236}">
                <a16:creationId xmlns:a16="http://schemas.microsoft.com/office/drawing/2014/main" id="{70DD24BE-0A55-1619-3AF0-3E719C2066AF}"/>
              </a:ext>
            </a:extLst>
          </p:cNvPr>
          <p:cNvSpPr txBox="1">
            <a:spLocks/>
          </p:cNvSpPr>
          <p:nvPr/>
        </p:nvSpPr>
        <p:spPr>
          <a:xfrm>
            <a:off x="12912000" y="2890275"/>
            <a:ext cx="7886698"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Biggest One</a:t>
            </a:r>
          </a:p>
        </p:txBody>
      </p:sp>
      <p:pic>
        <p:nvPicPr>
          <p:cNvPr id="6" name="Graphic 5">
            <a:extLst>
              <a:ext uri="{FF2B5EF4-FFF2-40B4-BE49-F238E27FC236}">
                <a16:creationId xmlns:a16="http://schemas.microsoft.com/office/drawing/2014/main" id="{C1F0963D-841A-3842-5CB3-70D7C5259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202" y="857243"/>
            <a:ext cx="2860358" cy="5143514"/>
          </a:xfrm>
          <a:prstGeom prst="rect">
            <a:avLst/>
          </a:prstGeom>
        </p:spPr>
      </p:pic>
    </p:spTree>
    <p:extLst>
      <p:ext uri="{BB962C8B-B14F-4D97-AF65-F5344CB8AC3E}">
        <p14:creationId xmlns:p14="http://schemas.microsoft.com/office/powerpoint/2010/main" val="741803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1D371C0-5B50-63A6-4427-2C42A039C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698" y="1774287"/>
            <a:ext cx="3306862" cy="4528656"/>
          </a:xfrm>
          <a:prstGeom prst="rect">
            <a:avLst/>
          </a:prstGeom>
        </p:spPr>
      </p:pic>
      <p:pic>
        <p:nvPicPr>
          <p:cNvPr id="12" name="Graphic 11">
            <a:extLst>
              <a:ext uri="{FF2B5EF4-FFF2-40B4-BE49-F238E27FC236}">
                <a16:creationId xmlns:a16="http://schemas.microsoft.com/office/drawing/2014/main" id="{443CAC78-A292-6AB2-E345-D57B610EDA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0">
            <a:off x="11436638" y="1302358"/>
            <a:ext cx="444452" cy="1010119"/>
          </a:xfrm>
          <a:prstGeom prst="rect">
            <a:avLst/>
          </a:prstGeom>
        </p:spPr>
      </p:pic>
      <p:pic>
        <p:nvPicPr>
          <p:cNvPr id="18" name="Graphic 17">
            <a:extLst>
              <a:ext uri="{FF2B5EF4-FFF2-40B4-BE49-F238E27FC236}">
                <a16:creationId xmlns:a16="http://schemas.microsoft.com/office/drawing/2014/main" id="{F1DBAD9E-8E5C-775A-2307-23FC86494D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4880" y="429408"/>
            <a:ext cx="883920" cy="1866053"/>
          </a:xfrm>
          <a:prstGeom prst="rect">
            <a:avLst/>
          </a:prstGeom>
        </p:spPr>
      </p:pic>
      <p:sp>
        <p:nvSpPr>
          <p:cNvPr id="20" name="Google Shape;628;p60">
            <a:extLst>
              <a:ext uri="{FF2B5EF4-FFF2-40B4-BE49-F238E27FC236}">
                <a16:creationId xmlns:a16="http://schemas.microsoft.com/office/drawing/2014/main" id="{1C528C1E-D48D-575E-BC04-5268E579A07B}"/>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indent="0">
              <a:buClr>
                <a:srgbClr val="FFFFFF"/>
              </a:buClr>
              <a:defRPr/>
            </a:pPr>
            <a:r>
              <a:rPr lang="en-US" kern="0" dirty="0">
                <a:solidFill>
                  <a:srgbClr val="FFFFFF"/>
                </a:solidFill>
                <a:latin typeface="Bahnschrift" panose="020B0502040204020203" pitchFamily="34" charset="0"/>
              </a:rPr>
              <a:t>The idea now is once a user taps their phone onto the NFC reader, the system would automatically check their ticket through NFC technology without the need of a QR code</a:t>
            </a:r>
            <a:endParaRPr lang="en-US" sz="1100" kern="0" dirty="0">
              <a:solidFill>
                <a:srgbClr val="FFFFFF"/>
              </a:solidFill>
              <a:latin typeface="Bahnschrift" panose="020B0502040204020203" pitchFamily="34" charset="0"/>
            </a:endParaRPr>
          </a:p>
          <a:p>
            <a:pPr marL="0" lvl="0" indent="0">
              <a:buClr>
                <a:srgbClr val="FFFFFF"/>
              </a:buClr>
              <a:defRPr/>
            </a:pP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3" name="Graphic 2">
            <a:extLst>
              <a:ext uri="{FF2B5EF4-FFF2-40B4-BE49-F238E27FC236}">
                <a16:creationId xmlns:a16="http://schemas.microsoft.com/office/drawing/2014/main" id="{DDAA4D3E-695A-A907-BC9C-49339859BC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28352" y="857243"/>
            <a:ext cx="2860358" cy="5143514"/>
          </a:xfrm>
          <a:prstGeom prst="rect">
            <a:avLst/>
          </a:prstGeom>
        </p:spPr>
      </p:pic>
    </p:spTree>
    <p:extLst>
      <p:ext uri="{BB962C8B-B14F-4D97-AF65-F5344CB8AC3E}">
        <p14:creationId xmlns:p14="http://schemas.microsoft.com/office/powerpoint/2010/main" val="231115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315 -0.0257 L -0.01315 -0.0257 L -0.0388 -0.02686 C -0.0444 -0.02732 -0.05013 -0.02848 -0.05573 -0.02917 C -0.0599 -0.02963 -0.06406 -0.02987 -0.06823 -0.0301 C -0.07852 -0.02848 -0.08607 -0.02755 -0.0957 -0.02477 C -0.09909 -0.02362 -0.10234 -0.02269 -0.10573 -0.0213 C -0.11185 -0.01875 -0.1181 -0.01505 -0.12383 -0.01019 C -0.12695 -0.00764 -0.13034 -0.00487 -0.1332 -0.00139 C -0.13854 0.00532 -0.14284 0.01527 -0.14687 0.02407 C -0.14753 0.02569 -0.14831 0.02708 -0.14883 0.0287 C -0.15417 0.04629 -0.14831 0.02986 -0.15195 0.03981 C -0.15326 0.04907 -0.15182 0.04051 -0.15573 0.05532 C -0.15599 0.05671 -0.1569 0.0618 -0.1569 0.06296 C -0.15703 0.06458 -0.1569 0.06597 -0.1569 0.06759 L -0.1569 0.06759 " pathEditMode="relative" ptsTypes="AAAAAAAAAAAAAAAA">
                                      <p:cBhvr>
                                        <p:cTn id="6" dur="3000" fill="hold"/>
                                        <p:tgtEl>
                                          <p:spTgt spid="12"/>
                                        </p:tgtEl>
                                        <p:attrNameLst>
                                          <p:attrName>ppt_x</p:attrName>
                                          <p:attrName>ppt_y</p:attrName>
                                        </p:attrNameLst>
                                      </p:cBhvr>
                                    </p:animMotion>
                                  </p:childTnLst>
                                </p:cTn>
                              </p:par>
                              <p:par>
                                <p:cTn id="7" presetID="32" presetClass="emph" presetSubtype="0" repeatCount="indefinite" fill="hold" nodeType="withEffect">
                                  <p:stCondLst>
                                    <p:cond delay="0"/>
                                  </p:stCondLst>
                                  <p:childTnLst>
                                    <p:animRot by="120000">
                                      <p:cBhvr>
                                        <p:cTn id="8" dur="500" fill="hold">
                                          <p:stCondLst>
                                            <p:cond delay="0"/>
                                          </p:stCondLst>
                                        </p:cTn>
                                        <p:tgtEl>
                                          <p:spTgt spid="3"/>
                                        </p:tgtEl>
                                        <p:attrNameLst>
                                          <p:attrName>r</p:attrName>
                                        </p:attrNameLst>
                                      </p:cBhvr>
                                    </p:animRot>
                                    <p:animRot by="-240000">
                                      <p:cBhvr>
                                        <p:cTn id="9" dur="1000" fill="hold">
                                          <p:stCondLst>
                                            <p:cond delay="1000"/>
                                          </p:stCondLst>
                                        </p:cTn>
                                        <p:tgtEl>
                                          <p:spTgt spid="3"/>
                                        </p:tgtEl>
                                        <p:attrNameLst>
                                          <p:attrName>r</p:attrName>
                                        </p:attrNameLst>
                                      </p:cBhvr>
                                    </p:animRot>
                                    <p:animRot by="240000">
                                      <p:cBhvr>
                                        <p:cTn id="10" dur="1000" fill="hold">
                                          <p:stCondLst>
                                            <p:cond delay="2000"/>
                                          </p:stCondLst>
                                        </p:cTn>
                                        <p:tgtEl>
                                          <p:spTgt spid="3"/>
                                        </p:tgtEl>
                                        <p:attrNameLst>
                                          <p:attrName>r</p:attrName>
                                        </p:attrNameLst>
                                      </p:cBhvr>
                                    </p:animRot>
                                    <p:animRot by="-240000">
                                      <p:cBhvr>
                                        <p:cTn id="11" dur="1000" fill="hold">
                                          <p:stCondLst>
                                            <p:cond delay="3000"/>
                                          </p:stCondLst>
                                        </p:cTn>
                                        <p:tgtEl>
                                          <p:spTgt spid="3"/>
                                        </p:tgtEl>
                                        <p:attrNameLst>
                                          <p:attrName>r</p:attrName>
                                        </p:attrNameLst>
                                      </p:cBhvr>
                                    </p:animRot>
                                    <p:animRot by="120000">
                                      <p:cBhvr>
                                        <p:cTn id="12" dur="1000" fill="hold">
                                          <p:stCondLst>
                                            <p:cond delay="4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1D371C0-5B50-63A6-4427-2C42A039C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698" y="1774287"/>
            <a:ext cx="3306862" cy="4528656"/>
          </a:xfrm>
          <a:prstGeom prst="rect">
            <a:avLst/>
          </a:prstGeom>
        </p:spPr>
      </p:pic>
      <p:pic>
        <p:nvPicPr>
          <p:cNvPr id="12" name="Graphic 11">
            <a:extLst>
              <a:ext uri="{FF2B5EF4-FFF2-40B4-BE49-F238E27FC236}">
                <a16:creationId xmlns:a16="http://schemas.microsoft.com/office/drawing/2014/main" id="{443CAC78-A292-6AB2-E345-D57B610EDA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0">
            <a:off x="9654135" y="1927390"/>
            <a:ext cx="444452" cy="1010119"/>
          </a:xfrm>
          <a:prstGeom prst="rect">
            <a:avLst/>
          </a:prstGeom>
        </p:spPr>
      </p:pic>
      <p:sp>
        <p:nvSpPr>
          <p:cNvPr id="20" name="Google Shape;628;p60">
            <a:extLst>
              <a:ext uri="{FF2B5EF4-FFF2-40B4-BE49-F238E27FC236}">
                <a16:creationId xmlns:a16="http://schemas.microsoft.com/office/drawing/2014/main" id="{1C528C1E-D48D-575E-BC04-5268E579A07B}"/>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And almost instantaneously the gates would open confirming that the user is allowed access to the stadium very quickly</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25" name="Graphic 24">
            <a:extLst>
              <a:ext uri="{FF2B5EF4-FFF2-40B4-BE49-F238E27FC236}">
                <a16:creationId xmlns:a16="http://schemas.microsoft.com/office/drawing/2014/main" id="{28208F07-1F0E-5BCA-EA33-F6C313FD2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4880" y="429408"/>
            <a:ext cx="883920" cy="1866053"/>
          </a:xfrm>
          <a:prstGeom prst="rect">
            <a:avLst/>
          </a:prstGeom>
        </p:spPr>
      </p:pic>
      <p:pic>
        <p:nvPicPr>
          <p:cNvPr id="24" name="Graphic 23">
            <a:extLst>
              <a:ext uri="{FF2B5EF4-FFF2-40B4-BE49-F238E27FC236}">
                <a16:creationId xmlns:a16="http://schemas.microsoft.com/office/drawing/2014/main" id="{CCD3978A-D308-4E89-1074-0F2D77C474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2207" y="548199"/>
            <a:ext cx="745953" cy="1218390"/>
          </a:xfrm>
          <a:prstGeom prst="rect">
            <a:avLst/>
          </a:prstGeom>
        </p:spPr>
      </p:pic>
    </p:spTree>
    <p:extLst>
      <p:ext uri="{BB962C8B-B14F-4D97-AF65-F5344CB8AC3E}">
        <p14:creationId xmlns:p14="http://schemas.microsoft.com/office/powerpoint/2010/main" val="276927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81806-E518-7AED-79C6-6DEDD9268CC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3B025BB-FB71-FF58-6591-26EC7CB8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Google Shape;178;p28">
            <a:extLst>
              <a:ext uri="{FF2B5EF4-FFF2-40B4-BE49-F238E27FC236}">
                <a16:creationId xmlns:a16="http://schemas.microsoft.com/office/drawing/2014/main" id="{B08F2002-C9CD-58B5-1937-44BFD2DBB9A5}"/>
              </a:ext>
            </a:extLst>
          </p:cNvPr>
          <p:cNvSpPr txBox="1">
            <a:spLocks/>
          </p:cNvSpPr>
          <p:nvPr/>
        </p:nvSpPr>
        <p:spPr>
          <a:xfrm>
            <a:off x="679134" y="3457125"/>
            <a:ext cx="5727623" cy="144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Black"/>
              <a:buNone/>
              <a:defRPr sz="4200" b="0" i="0" u="none" strike="noStrike" cap="none">
                <a:solidFill>
                  <a:schemeClr val="dk1"/>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9pPr>
          </a:lstStyle>
          <a:p>
            <a:pPr marL="0" marR="0" lvl="0" indent="0" algn="l" defTabSz="914400" rtl="0" eaLnBrk="1" fontAlgn="auto" latinLnBrk="0" hangingPunct="1">
              <a:lnSpc>
                <a:spcPct val="100000"/>
              </a:lnSpc>
              <a:spcBef>
                <a:spcPts val="0"/>
              </a:spcBef>
              <a:spcAft>
                <a:spcPts val="0"/>
              </a:spcAft>
              <a:buClr>
                <a:srgbClr val="EAEAF2"/>
              </a:buClr>
              <a:buSzPts val="3600"/>
              <a:buFont typeface="Montserrat Black"/>
              <a:buNone/>
              <a:tabLst/>
              <a:defRPr/>
            </a:pPr>
            <a:r>
              <a:rPr kumimoji="0" lang="en-US" sz="42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The Al Hilal App</a:t>
            </a:r>
          </a:p>
        </p:txBody>
      </p:sp>
      <p:cxnSp>
        <p:nvCxnSpPr>
          <p:cNvPr id="6" name="Google Shape;180;p28">
            <a:extLst>
              <a:ext uri="{FF2B5EF4-FFF2-40B4-BE49-F238E27FC236}">
                <a16:creationId xmlns:a16="http://schemas.microsoft.com/office/drawing/2014/main" id="{6629A903-4429-D306-3007-1EB0B647CCD8}"/>
              </a:ext>
            </a:extLst>
          </p:cNvPr>
          <p:cNvCxnSpPr/>
          <p:nvPr/>
        </p:nvCxnSpPr>
        <p:spPr>
          <a:xfrm rot="10800000" flipH="1">
            <a:off x="836548" y="3371050"/>
            <a:ext cx="888300" cy="2700"/>
          </a:xfrm>
          <a:prstGeom prst="straightConnector1">
            <a:avLst/>
          </a:prstGeom>
          <a:noFill/>
          <a:ln w="9525" cap="flat" cmpd="sng">
            <a:solidFill>
              <a:schemeClr val="bg1"/>
            </a:solidFill>
            <a:prstDash val="solid"/>
            <a:round/>
            <a:headEnd type="oval" w="med" len="med"/>
            <a:tailEnd type="oval" w="med" len="med"/>
          </a:ln>
        </p:spPr>
      </p:cxnSp>
      <p:pic>
        <p:nvPicPr>
          <p:cNvPr id="2" name="Picture 1">
            <a:extLst>
              <a:ext uri="{FF2B5EF4-FFF2-40B4-BE49-F238E27FC236}">
                <a16:creationId xmlns:a16="http://schemas.microsoft.com/office/drawing/2014/main" id="{CA0265E9-A1F0-2DBF-85FD-06774F93C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554" y="7534579"/>
            <a:ext cx="3599765" cy="6193144"/>
          </a:xfrm>
          <a:prstGeom prst="rect">
            <a:avLst/>
          </a:prstGeom>
        </p:spPr>
      </p:pic>
    </p:spTree>
    <p:extLst>
      <p:ext uri="{BB962C8B-B14F-4D97-AF65-F5344CB8AC3E}">
        <p14:creationId xmlns:p14="http://schemas.microsoft.com/office/powerpoint/2010/main" val="2531479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BE1BEEB-3EBE-AA45-3494-3E9CB4A1D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54" y="664856"/>
            <a:ext cx="3599765" cy="6193144"/>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The Al Hilal App</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We propose to develop the Al Hilal Application serving as a platform for users to conveniently store and utilize their e-tickets, leveraging the capabilities of NFC technology</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
        <p:nvSpPr>
          <p:cNvPr id="3" name="Google Shape;1126;p86">
            <a:extLst>
              <a:ext uri="{FF2B5EF4-FFF2-40B4-BE49-F238E27FC236}">
                <a16:creationId xmlns:a16="http://schemas.microsoft.com/office/drawing/2014/main" id="{69F322AC-808E-CFF9-42B6-05A706FDD2FF}"/>
              </a:ext>
            </a:extLst>
          </p:cNvPr>
          <p:cNvSpPr txBox="1">
            <a:spLocks/>
          </p:cNvSpPr>
          <p:nvPr/>
        </p:nvSpPr>
        <p:spPr>
          <a:xfrm>
            <a:off x="-13392152"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Registration Process</a:t>
            </a:r>
          </a:p>
        </p:txBody>
      </p:sp>
    </p:spTree>
    <p:extLst>
      <p:ext uri="{BB962C8B-B14F-4D97-AF65-F5344CB8AC3E}">
        <p14:creationId xmlns:p14="http://schemas.microsoft.com/office/powerpoint/2010/main" val="216177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533398"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The Registration Process</a:t>
            </a:r>
          </a:p>
        </p:txBody>
      </p:sp>
      <p:sp>
        <p:nvSpPr>
          <p:cNvPr id="4" name="Google Shape;1697;p38">
            <a:extLst>
              <a:ext uri="{FF2B5EF4-FFF2-40B4-BE49-F238E27FC236}">
                <a16:creationId xmlns:a16="http://schemas.microsoft.com/office/drawing/2014/main" id="{E8D07C5D-9CDE-1F28-0FDA-3E82BB4DFC10}"/>
              </a:ext>
            </a:extLst>
          </p:cNvPr>
          <p:cNvSpPr/>
          <p:nvPr/>
        </p:nvSpPr>
        <p:spPr>
          <a:xfrm>
            <a:off x="-3827185" y="3053014"/>
            <a:ext cx="1225247" cy="1225247"/>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698;p38">
            <a:extLst>
              <a:ext uri="{FF2B5EF4-FFF2-40B4-BE49-F238E27FC236}">
                <a16:creationId xmlns:a16="http://schemas.microsoft.com/office/drawing/2014/main" id="{864BB8A8-7FA4-B362-C5BE-B7F6D1359316}"/>
              </a:ext>
            </a:extLst>
          </p:cNvPr>
          <p:cNvSpPr/>
          <p:nvPr/>
        </p:nvSpPr>
        <p:spPr>
          <a:xfrm>
            <a:off x="14248442" y="3053014"/>
            <a:ext cx="1225247" cy="1225247"/>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1699;p38">
            <a:extLst>
              <a:ext uri="{FF2B5EF4-FFF2-40B4-BE49-F238E27FC236}">
                <a16:creationId xmlns:a16="http://schemas.microsoft.com/office/drawing/2014/main" id="{958C4F2F-D2DA-DFCC-510F-86FCA09AE897}"/>
              </a:ext>
            </a:extLst>
          </p:cNvPr>
          <p:cNvGrpSpPr/>
          <p:nvPr/>
        </p:nvGrpSpPr>
        <p:grpSpPr>
          <a:xfrm>
            <a:off x="-3448193" y="3417768"/>
            <a:ext cx="467264" cy="495742"/>
            <a:chOff x="2755700" y="1330550"/>
            <a:chExt cx="314625" cy="333800"/>
          </a:xfrm>
        </p:grpSpPr>
        <p:sp>
          <p:nvSpPr>
            <p:cNvPr id="8" name="Google Shape;1700;p38">
              <a:extLst>
                <a:ext uri="{FF2B5EF4-FFF2-40B4-BE49-F238E27FC236}">
                  <a16:creationId xmlns:a16="http://schemas.microsoft.com/office/drawing/2014/main" id="{F03CD7D3-BBE4-0CDB-A09B-AE61FCCC7D9F}"/>
                </a:ext>
              </a:extLst>
            </p:cNvPr>
            <p:cNvSpPr/>
            <p:nvPr/>
          </p:nvSpPr>
          <p:spPr>
            <a:xfrm>
              <a:off x="2925050" y="1416075"/>
              <a:ext cx="58975" cy="58675"/>
            </a:xfrm>
            <a:custGeom>
              <a:avLst/>
              <a:gdLst/>
              <a:ahLst/>
              <a:cxnLst/>
              <a:rect l="l" t="t" r="r" b="b"/>
              <a:pathLst>
                <a:path w="2359" h="2347" extrusionOk="0">
                  <a:moveTo>
                    <a:pt x="1179" y="775"/>
                  </a:moveTo>
                  <a:cubicBezTo>
                    <a:pt x="1394" y="775"/>
                    <a:pt x="1572" y="953"/>
                    <a:pt x="1572" y="1167"/>
                  </a:cubicBezTo>
                  <a:cubicBezTo>
                    <a:pt x="1572" y="1382"/>
                    <a:pt x="1394" y="1560"/>
                    <a:pt x="1179" y="1560"/>
                  </a:cubicBezTo>
                  <a:cubicBezTo>
                    <a:pt x="965" y="1560"/>
                    <a:pt x="787" y="1382"/>
                    <a:pt x="787" y="1167"/>
                  </a:cubicBezTo>
                  <a:cubicBezTo>
                    <a:pt x="787" y="953"/>
                    <a:pt x="965" y="775"/>
                    <a:pt x="1179" y="775"/>
                  </a:cubicBezTo>
                  <a:close/>
                  <a:moveTo>
                    <a:pt x="1179" y="1"/>
                  </a:moveTo>
                  <a:cubicBezTo>
                    <a:pt x="537" y="1"/>
                    <a:pt x="1" y="524"/>
                    <a:pt x="1" y="1167"/>
                  </a:cubicBezTo>
                  <a:cubicBezTo>
                    <a:pt x="1" y="1822"/>
                    <a:pt x="537" y="2346"/>
                    <a:pt x="1179" y="2346"/>
                  </a:cubicBezTo>
                  <a:cubicBezTo>
                    <a:pt x="1822" y="2346"/>
                    <a:pt x="2358" y="1822"/>
                    <a:pt x="2358" y="1167"/>
                  </a:cubicBezTo>
                  <a:cubicBezTo>
                    <a:pt x="2358" y="524"/>
                    <a:pt x="1822" y="1"/>
                    <a:pt x="1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701;p38">
              <a:extLst>
                <a:ext uri="{FF2B5EF4-FFF2-40B4-BE49-F238E27FC236}">
                  <a16:creationId xmlns:a16="http://schemas.microsoft.com/office/drawing/2014/main" id="{94DDA452-DFF6-8B6C-CA5B-C44B3F55C8F0}"/>
                </a:ext>
              </a:extLst>
            </p:cNvPr>
            <p:cNvSpPr/>
            <p:nvPr/>
          </p:nvSpPr>
          <p:spPr>
            <a:xfrm>
              <a:off x="2755700" y="1330550"/>
              <a:ext cx="314625" cy="333800"/>
            </a:xfrm>
            <a:custGeom>
              <a:avLst/>
              <a:gdLst/>
              <a:ahLst/>
              <a:cxnLst/>
              <a:rect l="l" t="t" r="r" b="b"/>
              <a:pathLst>
                <a:path w="12585" h="13352" extrusionOk="0">
                  <a:moveTo>
                    <a:pt x="11371" y="778"/>
                  </a:moveTo>
                  <a:cubicBezTo>
                    <a:pt x="11585" y="778"/>
                    <a:pt x="11763" y="957"/>
                    <a:pt x="11763" y="1171"/>
                  </a:cubicBezTo>
                  <a:cubicBezTo>
                    <a:pt x="11763" y="1386"/>
                    <a:pt x="11585" y="1564"/>
                    <a:pt x="11371" y="1564"/>
                  </a:cubicBezTo>
                  <a:cubicBezTo>
                    <a:pt x="11156" y="1564"/>
                    <a:pt x="10978" y="1386"/>
                    <a:pt x="10978" y="1171"/>
                  </a:cubicBezTo>
                  <a:cubicBezTo>
                    <a:pt x="10978" y="957"/>
                    <a:pt x="11156" y="778"/>
                    <a:pt x="11371" y="778"/>
                  </a:cubicBezTo>
                  <a:close/>
                  <a:moveTo>
                    <a:pt x="5644" y="1303"/>
                  </a:moveTo>
                  <a:cubicBezTo>
                    <a:pt x="5919" y="1303"/>
                    <a:pt x="6242" y="1366"/>
                    <a:pt x="6596" y="1493"/>
                  </a:cubicBezTo>
                  <a:cubicBezTo>
                    <a:pt x="6799" y="1564"/>
                    <a:pt x="7013" y="1659"/>
                    <a:pt x="7227" y="1767"/>
                  </a:cubicBezTo>
                  <a:cubicBezTo>
                    <a:pt x="6834" y="2052"/>
                    <a:pt x="6453" y="2374"/>
                    <a:pt x="6096" y="2731"/>
                  </a:cubicBezTo>
                  <a:cubicBezTo>
                    <a:pt x="5917" y="2922"/>
                    <a:pt x="5739" y="3112"/>
                    <a:pt x="5560" y="3314"/>
                  </a:cubicBezTo>
                  <a:cubicBezTo>
                    <a:pt x="5370" y="3148"/>
                    <a:pt x="5108" y="3053"/>
                    <a:pt x="4834" y="3053"/>
                  </a:cubicBezTo>
                  <a:lnTo>
                    <a:pt x="4798" y="3053"/>
                  </a:lnTo>
                  <a:cubicBezTo>
                    <a:pt x="4584" y="2374"/>
                    <a:pt x="4632" y="1826"/>
                    <a:pt x="4905" y="1552"/>
                  </a:cubicBezTo>
                  <a:cubicBezTo>
                    <a:pt x="5071" y="1387"/>
                    <a:pt x="5326" y="1303"/>
                    <a:pt x="5644" y="1303"/>
                  </a:cubicBezTo>
                  <a:close/>
                  <a:moveTo>
                    <a:pt x="10204" y="1302"/>
                  </a:moveTo>
                  <a:cubicBezTo>
                    <a:pt x="10263" y="1850"/>
                    <a:pt x="10692" y="2279"/>
                    <a:pt x="11240" y="2338"/>
                  </a:cubicBezTo>
                  <a:cubicBezTo>
                    <a:pt x="11228" y="2779"/>
                    <a:pt x="11061" y="3291"/>
                    <a:pt x="10775" y="3850"/>
                  </a:cubicBezTo>
                  <a:cubicBezTo>
                    <a:pt x="10501" y="3469"/>
                    <a:pt x="10168" y="3088"/>
                    <a:pt x="9811" y="2731"/>
                  </a:cubicBezTo>
                  <a:cubicBezTo>
                    <a:pt x="9454" y="2374"/>
                    <a:pt x="9073" y="2040"/>
                    <a:pt x="8692" y="1767"/>
                  </a:cubicBezTo>
                  <a:cubicBezTo>
                    <a:pt x="9251" y="1481"/>
                    <a:pt x="9763" y="1314"/>
                    <a:pt x="10204" y="1302"/>
                  </a:cubicBezTo>
                  <a:close/>
                  <a:moveTo>
                    <a:pt x="4834" y="3838"/>
                  </a:moveTo>
                  <a:cubicBezTo>
                    <a:pt x="5048" y="3838"/>
                    <a:pt x="5215" y="4005"/>
                    <a:pt x="5215" y="4219"/>
                  </a:cubicBezTo>
                  <a:lnTo>
                    <a:pt x="5215" y="4874"/>
                  </a:lnTo>
                  <a:lnTo>
                    <a:pt x="1857" y="4874"/>
                  </a:lnTo>
                  <a:lnTo>
                    <a:pt x="1857" y="4219"/>
                  </a:lnTo>
                  <a:cubicBezTo>
                    <a:pt x="1857" y="4005"/>
                    <a:pt x="2024" y="3838"/>
                    <a:pt x="2250" y="3838"/>
                  </a:cubicBezTo>
                  <a:close/>
                  <a:moveTo>
                    <a:pt x="7953" y="2207"/>
                  </a:moveTo>
                  <a:cubicBezTo>
                    <a:pt x="8394" y="2505"/>
                    <a:pt x="8835" y="2874"/>
                    <a:pt x="9251" y="3291"/>
                  </a:cubicBezTo>
                  <a:cubicBezTo>
                    <a:pt x="9668" y="3695"/>
                    <a:pt x="10037" y="4136"/>
                    <a:pt x="10335" y="4588"/>
                  </a:cubicBezTo>
                  <a:cubicBezTo>
                    <a:pt x="10037" y="5029"/>
                    <a:pt x="9668" y="5469"/>
                    <a:pt x="9251" y="5898"/>
                  </a:cubicBezTo>
                  <a:cubicBezTo>
                    <a:pt x="8835" y="6315"/>
                    <a:pt x="8394" y="6684"/>
                    <a:pt x="7942" y="6982"/>
                  </a:cubicBezTo>
                  <a:cubicBezTo>
                    <a:pt x="7501" y="6684"/>
                    <a:pt x="7060" y="6315"/>
                    <a:pt x="6644" y="5898"/>
                  </a:cubicBezTo>
                  <a:cubicBezTo>
                    <a:pt x="6418" y="5672"/>
                    <a:pt x="6203" y="5434"/>
                    <a:pt x="6001" y="5196"/>
                  </a:cubicBezTo>
                  <a:lnTo>
                    <a:pt x="6001" y="4231"/>
                  </a:lnTo>
                  <a:cubicBezTo>
                    <a:pt x="6001" y="4160"/>
                    <a:pt x="6001" y="4088"/>
                    <a:pt x="5989" y="4029"/>
                  </a:cubicBezTo>
                  <a:cubicBezTo>
                    <a:pt x="6191" y="3779"/>
                    <a:pt x="6406" y="3529"/>
                    <a:pt x="6644" y="3291"/>
                  </a:cubicBezTo>
                  <a:cubicBezTo>
                    <a:pt x="7072" y="2874"/>
                    <a:pt x="7513" y="2505"/>
                    <a:pt x="7953" y="2207"/>
                  </a:cubicBezTo>
                  <a:close/>
                  <a:moveTo>
                    <a:pt x="6001" y="6362"/>
                  </a:moveTo>
                  <a:cubicBezTo>
                    <a:pt x="6037" y="6386"/>
                    <a:pt x="6060" y="6422"/>
                    <a:pt x="6096" y="6446"/>
                  </a:cubicBezTo>
                  <a:cubicBezTo>
                    <a:pt x="6453" y="6815"/>
                    <a:pt x="6822" y="7136"/>
                    <a:pt x="7215" y="7422"/>
                  </a:cubicBezTo>
                  <a:cubicBezTo>
                    <a:pt x="7013" y="7517"/>
                    <a:pt x="6810" y="7601"/>
                    <a:pt x="6620" y="7672"/>
                  </a:cubicBezTo>
                  <a:cubicBezTo>
                    <a:pt x="6245" y="7806"/>
                    <a:pt x="5910" y="7873"/>
                    <a:pt x="5630" y="7873"/>
                  </a:cubicBezTo>
                  <a:cubicBezTo>
                    <a:pt x="5537" y="7873"/>
                    <a:pt x="5450" y="7866"/>
                    <a:pt x="5370" y="7851"/>
                  </a:cubicBezTo>
                  <a:cubicBezTo>
                    <a:pt x="5727" y="7458"/>
                    <a:pt x="5965" y="6934"/>
                    <a:pt x="6001" y="6362"/>
                  </a:cubicBezTo>
                  <a:close/>
                  <a:moveTo>
                    <a:pt x="10775" y="5327"/>
                  </a:moveTo>
                  <a:cubicBezTo>
                    <a:pt x="10882" y="5529"/>
                    <a:pt x="10978" y="5743"/>
                    <a:pt x="11049" y="5946"/>
                  </a:cubicBezTo>
                  <a:cubicBezTo>
                    <a:pt x="11323" y="6720"/>
                    <a:pt x="11299" y="7327"/>
                    <a:pt x="11001" y="7636"/>
                  </a:cubicBezTo>
                  <a:cubicBezTo>
                    <a:pt x="10839" y="7799"/>
                    <a:pt x="10591" y="7880"/>
                    <a:pt x="10281" y="7880"/>
                  </a:cubicBezTo>
                  <a:cubicBezTo>
                    <a:pt x="10002" y="7880"/>
                    <a:pt x="9672" y="7814"/>
                    <a:pt x="9311" y="7684"/>
                  </a:cubicBezTo>
                  <a:cubicBezTo>
                    <a:pt x="9108" y="7613"/>
                    <a:pt x="8894" y="7529"/>
                    <a:pt x="8680" y="7422"/>
                  </a:cubicBezTo>
                  <a:cubicBezTo>
                    <a:pt x="9073" y="7136"/>
                    <a:pt x="9442" y="6803"/>
                    <a:pt x="9811" y="6446"/>
                  </a:cubicBezTo>
                  <a:cubicBezTo>
                    <a:pt x="10168" y="6089"/>
                    <a:pt x="10489" y="5708"/>
                    <a:pt x="10775" y="5327"/>
                  </a:cubicBezTo>
                  <a:close/>
                  <a:moveTo>
                    <a:pt x="5215" y="5660"/>
                  </a:moveTo>
                  <a:lnTo>
                    <a:pt x="5215" y="6184"/>
                  </a:lnTo>
                  <a:cubicBezTo>
                    <a:pt x="5215" y="7041"/>
                    <a:pt x="4584" y="7779"/>
                    <a:pt x="3727" y="7875"/>
                  </a:cubicBezTo>
                  <a:cubicBezTo>
                    <a:pt x="3665" y="7881"/>
                    <a:pt x="3603" y="7884"/>
                    <a:pt x="3542" y="7884"/>
                  </a:cubicBezTo>
                  <a:cubicBezTo>
                    <a:pt x="2613" y="7884"/>
                    <a:pt x="1857" y="7135"/>
                    <a:pt x="1857" y="6208"/>
                  </a:cubicBezTo>
                  <a:lnTo>
                    <a:pt x="1857" y="5660"/>
                  </a:lnTo>
                  <a:close/>
                  <a:moveTo>
                    <a:pt x="3131" y="8625"/>
                  </a:moveTo>
                  <a:cubicBezTo>
                    <a:pt x="3262" y="8648"/>
                    <a:pt x="3405" y="8660"/>
                    <a:pt x="3548" y="8660"/>
                  </a:cubicBezTo>
                  <a:cubicBezTo>
                    <a:pt x="3679" y="8660"/>
                    <a:pt x="3798" y="8648"/>
                    <a:pt x="3917" y="8637"/>
                  </a:cubicBezTo>
                  <a:lnTo>
                    <a:pt x="3917" y="9744"/>
                  </a:lnTo>
                  <a:lnTo>
                    <a:pt x="3548" y="10530"/>
                  </a:lnTo>
                  <a:lnTo>
                    <a:pt x="3131" y="9744"/>
                  </a:lnTo>
                  <a:lnTo>
                    <a:pt x="3131" y="8625"/>
                  </a:lnTo>
                  <a:close/>
                  <a:moveTo>
                    <a:pt x="2500" y="10220"/>
                  </a:moveTo>
                  <a:lnTo>
                    <a:pt x="3155" y="11446"/>
                  </a:lnTo>
                  <a:lnTo>
                    <a:pt x="3155" y="12577"/>
                  </a:lnTo>
                  <a:lnTo>
                    <a:pt x="786" y="12577"/>
                  </a:lnTo>
                  <a:lnTo>
                    <a:pt x="786" y="10613"/>
                  </a:lnTo>
                  <a:cubicBezTo>
                    <a:pt x="786" y="10399"/>
                    <a:pt x="964" y="10220"/>
                    <a:pt x="1179" y="10220"/>
                  </a:cubicBezTo>
                  <a:close/>
                  <a:moveTo>
                    <a:pt x="5894" y="10220"/>
                  </a:moveTo>
                  <a:cubicBezTo>
                    <a:pt x="6108" y="10220"/>
                    <a:pt x="6287" y="10399"/>
                    <a:pt x="6287" y="10613"/>
                  </a:cubicBezTo>
                  <a:lnTo>
                    <a:pt x="6287" y="12577"/>
                  </a:lnTo>
                  <a:lnTo>
                    <a:pt x="3941" y="12577"/>
                  </a:lnTo>
                  <a:lnTo>
                    <a:pt x="3941" y="11542"/>
                  </a:lnTo>
                  <a:lnTo>
                    <a:pt x="4560" y="10220"/>
                  </a:lnTo>
                  <a:close/>
                  <a:moveTo>
                    <a:pt x="11380" y="1"/>
                  </a:moveTo>
                  <a:cubicBezTo>
                    <a:pt x="10967" y="1"/>
                    <a:pt x="10604" y="208"/>
                    <a:pt x="10394" y="528"/>
                  </a:cubicBezTo>
                  <a:cubicBezTo>
                    <a:pt x="10346" y="525"/>
                    <a:pt x="10296" y="524"/>
                    <a:pt x="10246" y="524"/>
                  </a:cubicBezTo>
                  <a:cubicBezTo>
                    <a:pt x="9730" y="524"/>
                    <a:pt x="9129" y="689"/>
                    <a:pt x="8489" y="993"/>
                  </a:cubicBezTo>
                  <a:cubicBezTo>
                    <a:pt x="8311" y="1076"/>
                    <a:pt x="8144" y="1171"/>
                    <a:pt x="7965" y="1278"/>
                  </a:cubicBezTo>
                  <a:cubicBezTo>
                    <a:pt x="7596" y="1052"/>
                    <a:pt x="7215" y="886"/>
                    <a:pt x="6858" y="755"/>
                  </a:cubicBezTo>
                  <a:cubicBezTo>
                    <a:pt x="6416" y="597"/>
                    <a:pt x="6005" y="519"/>
                    <a:pt x="5636" y="519"/>
                  </a:cubicBezTo>
                  <a:cubicBezTo>
                    <a:pt x="5111" y="519"/>
                    <a:pt x="4673" y="678"/>
                    <a:pt x="4358" y="993"/>
                  </a:cubicBezTo>
                  <a:cubicBezTo>
                    <a:pt x="3905" y="1457"/>
                    <a:pt x="3774" y="2171"/>
                    <a:pt x="3989" y="3053"/>
                  </a:cubicBezTo>
                  <a:lnTo>
                    <a:pt x="2274" y="3053"/>
                  </a:lnTo>
                  <a:cubicBezTo>
                    <a:pt x="1619" y="3053"/>
                    <a:pt x="1095" y="3576"/>
                    <a:pt x="1095" y="4219"/>
                  </a:cubicBezTo>
                  <a:lnTo>
                    <a:pt x="1095" y="6196"/>
                  </a:lnTo>
                  <a:cubicBezTo>
                    <a:pt x="1095" y="7124"/>
                    <a:pt x="1607" y="7922"/>
                    <a:pt x="2346" y="8351"/>
                  </a:cubicBezTo>
                  <a:lnTo>
                    <a:pt x="2346" y="9446"/>
                  </a:lnTo>
                  <a:lnTo>
                    <a:pt x="1179" y="9446"/>
                  </a:lnTo>
                  <a:cubicBezTo>
                    <a:pt x="524" y="9446"/>
                    <a:pt x="0" y="9970"/>
                    <a:pt x="0" y="10613"/>
                  </a:cubicBezTo>
                  <a:lnTo>
                    <a:pt x="0" y="13351"/>
                  </a:lnTo>
                  <a:lnTo>
                    <a:pt x="7072" y="13351"/>
                  </a:lnTo>
                  <a:lnTo>
                    <a:pt x="7072" y="10613"/>
                  </a:lnTo>
                  <a:cubicBezTo>
                    <a:pt x="7072" y="9970"/>
                    <a:pt x="6549" y="9446"/>
                    <a:pt x="5894" y="9446"/>
                  </a:cubicBezTo>
                  <a:lnTo>
                    <a:pt x="4703" y="9446"/>
                  </a:lnTo>
                  <a:lnTo>
                    <a:pt x="4703" y="8446"/>
                  </a:lnTo>
                  <a:cubicBezTo>
                    <a:pt x="4965" y="8589"/>
                    <a:pt x="5275" y="8660"/>
                    <a:pt x="5632" y="8660"/>
                  </a:cubicBezTo>
                  <a:cubicBezTo>
                    <a:pt x="6013" y="8660"/>
                    <a:pt x="6429" y="8577"/>
                    <a:pt x="6894" y="8410"/>
                  </a:cubicBezTo>
                  <a:cubicBezTo>
                    <a:pt x="7239" y="8279"/>
                    <a:pt x="7596" y="8113"/>
                    <a:pt x="7953" y="7898"/>
                  </a:cubicBezTo>
                  <a:cubicBezTo>
                    <a:pt x="8323" y="8125"/>
                    <a:pt x="8692" y="8303"/>
                    <a:pt x="9061" y="8422"/>
                  </a:cubicBezTo>
                  <a:cubicBezTo>
                    <a:pt x="9501" y="8577"/>
                    <a:pt x="9906" y="8660"/>
                    <a:pt x="10275" y="8660"/>
                  </a:cubicBezTo>
                  <a:cubicBezTo>
                    <a:pt x="10799" y="8660"/>
                    <a:pt x="11240" y="8506"/>
                    <a:pt x="11561" y="8184"/>
                  </a:cubicBezTo>
                  <a:cubicBezTo>
                    <a:pt x="12097" y="7648"/>
                    <a:pt x="12180" y="6767"/>
                    <a:pt x="11799" y="5684"/>
                  </a:cubicBezTo>
                  <a:cubicBezTo>
                    <a:pt x="11668" y="5327"/>
                    <a:pt x="11490" y="4958"/>
                    <a:pt x="11275" y="4588"/>
                  </a:cubicBezTo>
                  <a:cubicBezTo>
                    <a:pt x="11371" y="4410"/>
                    <a:pt x="11466" y="4231"/>
                    <a:pt x="11549" y="4065"/>
                  </a:cubicBezTo>
                  <a:cubicBezTo>
                    <a:pt x="11894" y="3362"/>
                    <a:pt x="12049" y="2707"/>
                    <a:pt x="12025" y="2148"/>
                  </a:cubicBezTo>
                  <a:cubicBezTo>
                    <a:pt x="12371" y="1921"/>
                    <a:pt x="12585" y="1517"/>
                    <a:pt x="12549" y="1076"/>
                  </a:cubicBezTo>
                  <a:cubicBezTo>
                    <a:pt x="12502" y="505"/>
                    <a:pt x="12037" y="52"/>
                    <a:pt x="11478" y="5"/>
                  </a:cubicBezTo>
                  <a:cubicBezTo>
                    <a:pt x="11445" y="2"/>
                    <a:pt x="11412" y="1"/>
                    <a:pt x="113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oogle Shape;1702;p38">
            <a:extLst>
              <a:ext uri="{FF2B5EF4-FFF2-40B4-BE49-F238E27FC236}">
                <a16:creationId xmlns:a16="http://schemas.microsoft.com/office/drawing/2014/main" id="{3C6D6C72-61E9-A9EC-649E-58A349824922}"/>
              </a:ext>
            </a:extLst>
          </p:cNvPr>
          <p:cNvGrpSpPr/>
          <p:nvPr/>
        </p:nvGrpSpPr>
        <p:grpSpPr>
          <a:xfrm>
            <a:off x="14613065" y="3417619"/>
            <a:ext cx="496002" cy="496039"/>
            <a:chOff x="3425425" y="1330350"/>
            <a:chExt cx="333975" cy="334000"/>
          </a:xfrm>
        </p:grpSpPr>
        <p:sp>
          <p:nvSpPr>
            <p:cNvPr id="11" name="Google Shape;1703;p38">
              <a:extLst>
                <a:ext uri="{FF2B5EF4-FFF2-40B4-BE49-F238E27FC236}">
                  <a16:creationId xmlns:a16="http://schemas.microsoft.com/office/drawing/2014/main" id="{D514B95E-647C-8D47-D2C9-54248320E1A7}"/>
                </a:ext>
              </a:extLst>
            </p:cNvPr>
            <p:cNvSpPr/>
            <p:nvPr/>
          </p:nvSpPr>
          <p:spPr>
            <a:xfrm>
              <a:off x="366145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704;p38">
              <a:extLst>
                <a:ext uri="{FF2B5EF4-FFF2-40B4-BE49-F238E27FC236}">
                  <a16:creationId xmlns:a16="http://schemas.microsoft.com/office/drawing/2014/main" id="{1EFFA66A-185C-D835-CAC7-FE89275E5EC4}"/>
                </a:ext>
              </a:extLst>
            </p:cNvPr>
            <p:cNvSpPr/>
            <p:nvPr/>
          </p:nvSpPr>
          <p:spPr>
            <a:xfrm>
              <a:off x="366145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05;p38">
              <a:extLst>
                <a:ext uri="{FF2B5EF4-FFF2-40B4-BE49-F238E27FC236}">
                  <a16:creationId xmlns:a16="http://schemas.microsoft.com/office/drawing/2014/main" id="{0524ECF5-7D9E-093B-0597-A72BB2E8BCBB}"/>
                </a:ext>
              </a:extLst>
            </p:cNvPr>
            <p:cNvSpPr/>
            <p:nvPr/>
          </p:nvSpPr>
          <p:spPr>
            <a:xfrm>
              <a:off x="346440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6;p38">
              <a:extLst>
                <a:ext uri="{FF2B5EF4-FFF2-40B4-BE49-F238E27FC236}">
                  <a16:creationId xmlns:a16="http://schemas.microsoft.com/office/drawing/2014/main" id="{3335767F-8873-8F6B-F5DD-F550603C19F8}"/>
                </a:ext>
              </a:extLst>
            </p:cNvPr>
            <p:cNvSpPr/>
            <p:nvPr/>
          </p:nvSpPr>
          <p:spPr>
            <a:xfrm>
              <a:off x="346440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7;p38">
              <a:extLst>
                <a:ext uri="{FF2B5EF4-FFF2-40B4-BE49-F238E27FC236}">
                  <a16:creationId xmlns:a16="http://schemas.microsoft.com/office/drawing/2014/main" id="{937C5F92-DD2E-6E2C-C831-EE1015976DD5}"/>
                </a:ext>
              </a:extLst>
            </p:cNvPr>
            <p:cNvSpPr/>
            <p:nvPr/>
          </p:nvSpPr>
          <p:spPr>
            <a:xfrm>
              <a:off x="3425425" y="1330350"/>
              <a:ext cx="333975" cy="334000"/>
            </a:xfrm>
            <a:custGeom>
              <a:avLst/>
              <a:gdLst/>
              <a:ahLst/>
              <a:cxnLst/>
              <a:rect l="l" t="t" r="r" b="b"/>
              <a:pathLst>
                <a:path w="13359" h="13360" extrusionOk="0">
                  <a:moveTo>
                    <a:pt x="6680" y="786"/>
                  </a:moveTo>
                  <a:cubicBezTo>
                    <a:pt x="7751" y="786"/>
                    <a:pt x="8632" y="1667"/>
                    <a:pt x="8632" y="2751"/>
                  </a:cubicBezTo>
                  <a:cubicBezTo>
                    <a:pt x="8632" y="3299"/>
                    <a:pt x="8394" y="3834"/>
                    <a:pt x="7977" y="4204"/>
                  </a:cubicBezTo>
                  <a:lnTo>
                    <a:pt x="7846" y="4323"/>
                  </a:lnTo>
                  <a:lnTo>
                    <a:pt x="7846" y="6299"/>
                  </a:lnTo>
                  <a:lnTo>
                    <a:pt x="7072" y="6299"/>
                  </a:lnTo>
                  <a:lnTo>
                    <a:pt x="7072" y="3680"/>
                  </a:lnTo>
                  <a:lnTo>
                    <a:pt x="7751" y="2858"/>
                  </a:lnTo>
                  <a:lnTo>
                    <a:pt x="7156" y="2358"/>
                  </a:lnTo>
                  <a:lnTo>
                    <a:pt x="6680" y="2918"/>
                  </a:lnTo>
                  <a:lnTo>
                    <a:pt x="6191" y="2334"/>
                  </a:lnTo>
                  <a:lnTo>
                    <a:pt x="5596" y="2846"/>
                  </a:lnTo>
                  <a:lnTo>
                    <a:pt x="6287" y="3656"/>
                  </a:lnTo>
                  <a:lnTo>
                    <a:pt x="6287" y="6287"/>
                  </a:lnTo>
                  <a:lnTo>
                    <a:pt x="5501" y="6287"/>
                  </a:lnTo>
                  <a:lnTo>
                    <a:pt x="5501" y="4323"/>
                  </a:lnTo>
                  <a:lnTo>
                    <a:pt x="5370" y="4204"/>
                  </a:lnTo>
                  <a:cubicBezTo>
                    <a:pt x="4953" y="3834"/>
                    <a:pt x="4715" y="3299"/>
                    <a:pt x="4715" y="2739"/>
                  </a:cubicBezTo>
                  <a:cubicBezTo>
                    <a:pt x="4715" y="1667"/>
                    <a:pt x="5596" y="786"/>
                    <a:pt x="6680" y="786"/>
                  </a:cubicBezTo>
                  <a:close/>
                  <a:moveTo>
                    <a:pt x="7846" y="7073"/>
                  </a:moveTo>
                  <a:lnTo>
                    <a:pt x="7846" y="7859"/>
                  </a:lnTo>
                  <a:lnTo>
                    <a:pt x="5501" y="7859"/>
                  </a:lnTo>
                  <a:lnTo>
                    <a:pt x="5501" y="7073"/>
                  </a:lnTo>
                  <a:close/>
                  <a:moveTo>
                    <a:pt x="4203" y="3918"/>
                  </a:moveTo>
                  <a:cubicBezTo>
                    <a:pt x="4334" y="4192"/>
                    <a:pt x="4501" y="4442"/>
                    <a:pt x="4715" y="4668"/>
                  </a:cubicBezTo>
                  <a:lnTo>
                    <a:pt x="4715" y="8645"/>
                  </a:lnTo>
                  <a:lnTo>
                    <a:pt x="6287" y="8645"/>
                  </a:lnTo>
                  <a:lnTo>
                    <a:pt x="6287" y="9454"/>
                  </a:lnTo>
                  <a:lnTo>
                    <a:pt x="3131" y="9454"/>
                  </a:lnTo>
                  <a:lnTo>
                    <a:pt x="3131" y="11085"/>
                  </a:lnTo>
                  <a:cubicBezTo>
                    <a:pt x="2667" y="11240"/>
                    <a:pt x="2346" y="11681"/>
                    <a:pt x="2346" y="12193"/>
                  </a:cubicBezTo>
                  <a:cubicBezTo>
                    <a:pt x="2346" y="12324"/>
                    <a:pt x="2369" y="12455"/>
                    <a:pt x="2417" y="12585"/>
                  </a:cubicBezTo>
                  <a:lnTo>
                    <a:pt x="774" y="12585"/>
                  </a:lnTo>
                  <a:lnTo>
                    <a:pt x="774" y="3918"/>
                  </a:lnTo>
                  <a:close/>
                  <a:moveTo>
                    <a:pt x="3512" y="11800"/>
                  </a:moveTo>
                  <a:cubicBezTo>
                    <a:pt x="3727" y="11800"/>
                    <a:pt x="3905" y="11978"/>
                    <a:pt x="3905" y="12193"/>
                  </a:cubicBezTo>
                  <a:cubicBezTo>
                    <a:pt x="3905" y="12407"/>
                    <a:pt x="3727" y="12585"/>
                    <a:pt x="3512" y="12585"/>
                  </a:cubicBezTo>
                  <a:cubicBezTo>
                    <a:pt x="3298" y="12585"/>
                    <a:pt x="3120" y="12407"/>
                    <a:pt x="3120" y="12193"/>
                  </a:cubicBezTo>
                  <a:cubicBezTo>
                    <a:pt x="3120" y="11978"/>
                    <a:pt x="3298" y="11800"/>
                    <a:pt x="3512" y="11800"/>
                  </a:cubicBezTo>
                  <a:close/>
                  <a:moveTo>
                    <a:pt x="6287" y="10228"/>
                  </a:moveTo>
                  <a:lnTo>
                    <a:pt x="6287" y="11085"/>
                  </a:lnTo>
                  <a:cubicBezTo>
                    <a:pt x="5822" y="11240"/>
                    <a:pt x="5501" y="11681"/>
                    <a:pt x="5501" y="12193"/>
                  </a:cubicBezTo>
                  <a:cubicBezTo>
                    <a:pt x="5501" y="12324"/>
                    <a:pt x="5525" y="12455"/>
                    <a:pt x="5572" y="12585"/>
                  </a:cubicBezTo>
                  <a:lnTo>
                    <a:pt x="4620" y="12585"/>
                  </a:lnTo>
                  <a:cubicBezTo>
                    <a:pt x="4667" y="12455"/>
                    <a:pt x="4691" y="12324"/>
                    <a:pt x="4691" y="12193"/>
                  </a:cubicBezTo>
                  <a:cubicBezTo>
                    <a:pt x="4691" y="11681"/>
                    <a:pt x="4358" y="11240"/>
                    <a:pt x="3905" y="11085"/>
                  </a:cubicBezTo>
                  <a:lnTo>
                    <a:pt x="3905" y="10228"/>
                  </a:lnTo>
                  <a:close/>
                  <a:moveTo>
                    <a:pt x="6668" y="11800"/>
                  </a:moveTo>
                  <a:cubicBezTo>
                    <a:pt x="6882" y="11800"/>
                    <a:pt x="7061" y="11978"/>
                    <a:pt x="7061" y="12193"/>
                  </a:cubicBezTo>
                  <a:cubicBezTo>
                    <a:pt x="7061" y="12407"/>
                    <a:pt x="6882" y="12585"/>
                    <a:pt x="6668" y="12585"/>
                  </a:cubicBezTo>
                  <a:cubicBezTo>
                    <a:pt x="6453" y="12585"/>
                    <a:pt x="6275" y="12407"/>
                    <a:pt x="6275" y="12193"/>
                  </a:cubicBezTo>
                  <a:cubicBezTo>
                    <a:pt x="6275" y="11978"/>
                    <a:pt x="6453" y="11800"/>
                    <a:pt x="6668" y="11800"/>
                  </a:cubicBezTo>
                  <a:close/>
                  <a:moveTo>
                    <a:pt x="9442" y="10228"/>
                  </a:moveTo>
                  <a:lnTo>
                    <a:pt x="9442" y="11085"/>
                  </a:lnTo>
                  <a:cubicBezTo>
                    <a:pt x="8989" y="11240"/>
                    <a:pt x="8656" y="11681"/>
                    <a:pt x="8656" y="12193"/>
                  </a:cubicBezTo>
                  <a:cubicBezTo>
                    <a:pt x="8656" y="12324"/>
                    <a:pt x="8680" y="12455"/>
                    <a:pt x="8727" y="12585"/>
                  </a:cubicBezTo>
                  <a:lnTo>
                    <a:pt x="7787" y="12585"/>
                  </a:lnTo>
                  <a:cubicBezTo>
                    <a:pt x="7823" y="12455"/>
                    <a:pt x="7846" y="12324"/>
                    <a:pt x="7846" y="12193"/>
                  </a:cubicBezTo>
                  <a:cubicBezTo>
                    <a:pt x="7846" y="11681"/>
                    <a:pt x="7525" y="11240"/>
                    <a:pt x="7061" y="11085"/>
                  </a:cubicBezTo>
                  <a:lnTo>
                    <a:pt x="7061" y="10228"/>
                  </a:lnTo>
                  <a:close/>
                  <a:moveTo>
                    <a:pt x="9823" y="11800"/>
                  </a:moveTo>
                  <a:cubicBezTo>
                    <a:pt x="10037" y="11800"/>
                    <a:pt x="10216" y="11978"/>
                    <a:pt x="10216" y="12193"/>
                  </a:cubicBezTo>
                  <a:cubicBezTo>
                    <a:pt x="10216" y="12407"/>
                    <a:pt x="10037" y="12585"/>
                    <a:pt x="9823" y="12585"/>
                  </a:cubicBezTo>
                  <a:cubicBezTo>
                    <a:pt x="9608" y="12585"/>
                    <a:pt x="9430" y="12407"/>
                    <a:pt x="9430" y="12193"/>
                  </a:cubicBezTo>
                  <a:cubicBezTo>
                    <a:pt x="9430" y="11978"/>
                    <a:pt x="9608" y="11800"/>
                    <a:pt x="9823" y="11800"/>
                  </a:cubicBezTo>
                  <a:close/>
                  <a:moveTo>
                    <a:pt x="12573" y="3918"/>
                  </a:moveTo>
                  <a:lnTo>
                    <a:pt x="12573" y="12585"/>
                  </a:lnTo>
                  <a:lnTo>
                    <a:pt x="10942" y="12585"/>
                  </a:lnTo>
                  <a:cubicBezTo>
                    <a:pt x="10978" y="12455"/>
                    <a:pt x="11002" y="12324"/>
                    <a:pt x="11002" y="12193"/>
                  </a:cubicBezTo>
                  <a:cubicBezTo>
                    <a:pt x="11002" y="11681"/>
                    <a:pt x="10680" y="11240"/>
                    <a:pt x="10228" y="11085"/>
                  </a:cubicBezTo>
                  <a:lnTo>
                    <a:pt x="10228" y="9454"/>
                  </a:lnTo>
                  <a:lnTo>
                    <a:pt x="7072" y="9454"/>
                  </a:lnTo>
                  <a:lnTo>
                    <a:pt x="7072" y="8645"/>
                  </a:lnTo>
                  <a:lnTo>
                    <a:pt x="8632" y="8645"/>
                  </a:lnTo>
                  <a:lnTo>
                    <a:pt x="8632" y="4668"/>
                  </a:lnTo>
                  <a:cubicBezTo>
                    <a:pt x="8846" y="4442"/>
                    <a:pt x="9025" y="4192"/>
                    <a:pt x="9156" y="3918"/>
                  </a:cubicBezTo>
                  <a:close/>
                  <a:moveTo>
                    <a:pt x="6680" y="1"/>
                  </a:moveTo>
                  <a:cubicBezTo>
                    <a:pt x="5167" y="1"/>
                    <a:pt x="3941" y="1239"/>
                    <a:pt x="3941" y="2751"/>
                  </a:cubicBezTo>
                  <a:cubicBezTo>
                    <a:pt x="3941" y="2882"/>
                    <a:pt x="3941" y="3001"/>
                    <a:pt x="3965" y="3132"/>
                  </a:cubicBezTo>
                  <a:lnTo>
                    <a:pt x="0" y="3132"/>
                  </a:lnTo>
                  <a:lnTo>
                    <a:pt x="0" y="13359"/>
                  </a:lnTo>
                  <a:lnTo>
                    <a:pt x="13359" y="13359"/>
                  </a:lnTo>
                  <a:lnTo>
                    <a:pt x="13359" y="3132"/>
                  </a:lnTo>
                  <a:lnTo>
                    <a:pt x="9382" y="3132"/>
                  </a:lnTo>
                  <a:cubicBezTo>
                    <a:pt x="9406" y="3001"/>
                    <a:pt x="9418" y="2882"/>
                    <a:pt x="9418" y="2751"/>
                  </a:cubicBezTo>
                  <a:cubicBezTo>
                    <a:pt x="9418" y="1239"/>
                    <a:pt x="8192" y="1"/>
                    <a:pt x="66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47536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55B15B-70C8-741F-E9D9-519F56FF5A9A}"/>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4" name="Graphic 3">
            <a:extLst>
              <a:ext uri="{FF2B5EF4-FFF2-40B4-BE49-F238E27FC236}">
                <a16:creationId xmlns:a16="http://schemas.microsoft.com/office/drawing/2014/main" id="{62D2E4C1-57A1-8C8E-AC3A-F47B6591F8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9488" y="1369532"/>
            <a:ext cx="2028280" cy="4118935"/>
          </a:xfrm>
          <a:prstGeom prst="rect">
            <a:avLst/>
          </a:prstGeom>
        </p:spPr>
      </p:pic>
      <p:sp>
        <p:nvSpPr>
          <p:cNvPr id="5" name="Google Shape;627;p60">
            <a:extLst>
              <a:ext uri="{FF2B5EF4-FFF2-40B4-BE49-F238E27FC236}">
                <a16:creationId xmlns:a16="http://schemas.microsoft.com/office/drawing/2014/main" id="{34DEB87A-06CB-A6AB-B531-50B3C45F20FA}"/>
              </a:ext>
            </a:extLst>
          </p:cNvPr>
          <p:cNvSpPr txBox="1">
            <a:spLocks/>
          </p:cNvSpPr>
          <p:nvPr/>
        </p:nvSpPr>
        <p:spPr>
          <a:xfrm>
            <a:off x="943520" y="2418239"/>
            <a:ext cx="4939120" cy="104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kumimoji="0" lang="en-US" sz="3500" b="1" i="0" u="none" strike="noStrike" kern="0" cap="none" spc="0" normalizeH="0" baseline="0" noProof="0" dirty="0">
                <a:ln>
                  <a:noFill/>
                </a:ln>
                <a:solidFill>
                  <a:srgbClr val="FFFFFF"/>
                </a:solidFill>
                <a:effectLst/>
                <a:uLnTx/>
                <a:uFillTx/>
                <a:latin typeface="Archivo"/>
                <a:cs typeface="Archivo"/>
                <a:sym typeface="Archivo"/>
              </a:rPr>
              <a:t>Your Technical Arm</a:t>
            </a:r>
          </a:p>
        </p:txBody>
      </p:sp>
      <p:sp>
        <p:nvSpPr>
          <p:cNvPr id="6" name="Google Shape;628;p60">
            <a:extLst>
              <a:ext uri="{FF2B5EF4-FFF2-40B4-BE49-F238E27FC236}">
                <a16:creationId xmlns:a16="http://schemas.microsoft.com/office/drawing/2014/main" id="{A69AEFC7-D547-1795-FCB9-39FC8E58A0BB}"/>
              </a:ext>
            </a:extLst>
          </p:cNvPr>
          <p:cNvSpPr txBox="1">
            <a:spLocks/>
          </p:cNvSpPr>
          <p:nvPr/>
        </p:nvSpPr>
        <p:spPr>
          <a:xfrm>
            <a:off x="943520" y="3464400"/>
            <a:ext cx="49391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We specialize in providing high-quality, affordable, and flexible software solutions. Our expertise lies in the development of mobile applications, website development, product development services, and outsourced IT services.</a:t>
            </a:r>
          </a:p>
        </p:txBody>
      </p:sp>
      <p:grpSp>
        <p:nvGrpSpPr>
          <p:cNvPr id="12" name="Group 11">
            <a:extLst>
              <a:ext uri="{FF2B5EF4-FFF2-40B4-BE49-F238E27FC236}">
                <a16:creationId xmlns:a16="http://schemas.microsoft.com/office/drawing/2014/main" id="{4F3C07C9-EC71-0D48-7A15-08E73EA07DF4}"/>
              </a:ext>
            </a:extLst>
          </p:cNvPr>
          <p:cNvGrpSpPr/>
          <p:nvPr/>
        </p:nvGrpSpPr>
        <p:grpSpPr>
          <a:xfrm>
            <a:off x="7809488" y="1364365"/>
            <a:ext cx="2028280" cy="4124101"/>
            <a:chOff x="7809488" y="1364365"/>
            <a:chExt cx="2028280" cy="4124101"/>
          </a:xfrm>
        </p:grpSpPr>
        <p:pic>
          <p:nvPicPr>
            <p:cNvPr id="9" name="Graphic 8">
              <a:extLst>
                <a:ext uri="{FF2B5EF4-FFF2-40B4-BE49-F238E27FC236}">
                  <a16:creationId xmlns:a16="http://schemas.microsoft.com/office/drawing/2014/main" id="{E1684A3B-B8F5-0630-50B4-F0197A981B0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650"/>
            <a:stretch/>
          </p:blipFill>
          <p:spPr>
            <a:xfrm>
              <a:off x="7809488" y="2590800"/>
              <a:ext cx="2028280" cy="2897666"/>
            </a:xfrm>
            <a:prstGeom prst="rect">
              <a:avLst/>
            </a:prstGeom>
          </p:spPr>
        </p:pic>
        <p:pic>
          <p:nvPicPr>
            <p:cNvPr id="11" name="Graphic 10">
              <a:extLst>
                <a:ext uri="{FF2B5EF4-FFF2-40B4-BE49-F238E27FC236}">
                  <a16:creationId xmlns:a16="http://schemas.microsoft.com/office/drawing/2014/main" id="{44934016-0103-F4D3-E10D-C15266E72EA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70224"/>
            <a:stretch/>
          </p:blipFill>
          <p:spPr>
            <a:xfrm>
              <a:off x="7809488" y="1364365"/>
              <a:ext cx="2028280" cy="1226435"/>
            </a:xfrm>
            <a:prstGeom prst="rect">
              <a:avLst/>
            </a:prstGeom>
          </p:spPr>
        </p:pic>
      </p:grpSp>
      <p:sp>
        <p:nvSpPr>
          <p:cNvPr id="2" name="Google Shape;1126;p86">
            <a:extLst>
              <a:ext uri="{FF2B5EF4-FFF2-40B4-BE49-F238E27FC236}">
                <a16:creationId xmlns:a16="http://schemas.microsoft.com/office/drawing/2014/main" id="{8ADAA4CC-683A-2A78-6FBB-39C1DAD998D1}"/>
              </a:ext>
            </a:extLst>
          </p:cNvPr>
          <p:cNvSpPr txBox="1">
            <a:spLocks/>
          </p:cNvSpPr>
          <p:nvPr/>
        </p:nvSpPr>
        <p:spPr>
          <a:xfrm>
            <a:off x="-8870388" y="2351550"/>
            <a:ext cx="8190376" cy="215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lang="en-US" sz="6600" kern="0" dirty="0">
                <a:solidFill>
                  <a:srgbClr val="FFFFFF"/>
                </a:solidFill>
              </a:rPr>
              <a:t>Our Products?</a:t>
            </a:r>
            <a:endParaRPr kumimoji="0" lang="en-US" sz="6600" b="1" i="0" u="none" strike="noStrike" kern="0" cap="none" spc="0" normalizeH="0" baseline="0" noProof="0" dirty="0">
              <a:ln>
                <a:noFill/>
              </a:ln>
              <a:solidFill>
                <a:srgbClr val="FFFFFF"/>
              </a:solidFill>
              <a:effectLst/>
              <a:uLnTx/>
              <a:uFillTx/>
              <a:latin typeface="IBM Plex Sans"/>
              <a:sym typeface="IBM Plex Sans"/>
            </a:endParaRPr>
          </a:p>
        </p:txBody>
      </p:sp>
    </p:spTree>
    <p:extLst>
      <p:ext uri="{BB962C8B-B14F-4D97-AF65-F5344CB8AC3E}">
        <p14:creationId xmlns:p14="http://schemas.microsoft.com/office/powerpoint/2010/main" val="1355263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Google Shape;1694;p38">
            <a:extLst>
              <a:ext uri="{FF2B5EF4-FFF2-40B4-BE49-F238E27FC236}">
                <a16:creationId xmlns:a16="http://schemas.microsoft.com/office/drawing/2014/main" id="{D0D8DB76-B6E7-36ED-A127-DDEB80A5ACA7}"/>
              </a:ext>
            </a:extLst>
          </p:cNvPr>
          <p:cNvSpPr txBox="1">
            <a:spLocks/>
          </p:cNvSpPr>
          <p:nvPr/>
        </p:nvSpPr>
        <p:spPr>
          <a:xfrm>
            <a:off x="2059611" y="4459116"/>
            <a:ext cx="3678413" cy="5506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400" b="1" i="0" u="none" strike="noStrike" kern="0" cap="none" spc="0" normalizeH="0" baseline="0" noProof="0" dirty="0">
                <a:ln>
                  <a:noFill/>
                </a:ln>
                <a:solidFill>
                  <a:schemeClr val="bg1"/>
                </a:solidFill>
                <a:effectLst/>
                <a:uLnTx/>
                <a:uFillTx/>
                <a:latin typeface="DM Sans"/>
                <a:sym typeface="DM Sans"/>
              </a:rPr>
              <a:t>National ID</a:t>
            </a:r>
          </a:p>
        </p:txBody>
      </p:sp>
      <p:sp>
        <p:nvSpPr>
          <p:cNvPr id="8" name="Google Shape;1696;p38">
            <a:extLst>
              <a:ext uri="{FF2B5EF4-FFF2-40B4-BE49-F238E27FC236}">
                <a16:creationId xmlns:a16="http://schemas.microsoft.com/office/drawing/2014/main" id="{AC2772BA-D6AD-940B-F1AF-FB09666363BC}"/>
              </a:ext>
            </a:extLst>
          </p:cNvPr>
          <p:cNvSpPr txBox="1">
            <a:spLocks/>
          </p:cNvSpPr>
          <p:nvPr/>
        </p:nvSpPr>
        <p:spPr>
          <a:xfrm>
            <a:off x="6453973" y="4459116"/>
            <a:ext cx="3678413" cy="5506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400" b="1" i="0" u="none" strike="noStrike" kern="0" cap="none" spc="0" normalizeH="0" baseline="0" noProof="0" dirty="0">
                <a:ln>
                  <a:noFill/>
                </a:ln>
                <a:solidFill>
                  <a:schemeClr val="bg1"/>
                </a:solidFill>
                <a:effectLst/>
                <a:uLnTx/>
                <a:uFillTx/>
                <a:latin typeface="DM Sans"/>
                <a:sym typeface="DM Sans"/>
              </a:rPr>
              <a:t>Phone Number</a:t>
            </a:r>
          </a:p>
        </p:txBody>
      </p:sp>
      <p:sp>
        <p:nvSpPr>
          <p:cNvPr id="9" name="Google Shape;1697;p38">
            <a:extLst>
              <a:ext uri="{FF2B5EF4-FFF2-40B4-BE49-F238E27FC236}">
                <a16:creationId xmlns:a16="http://schemas.microsoft.com/office/drawing/2014/main" id="{7669CF16-E5D8-62A5-7DDC-105E2033F04F}"/>
              </a:ext>
            </a:extLst>
          </p:cNvPr>
          <p:cNvSpPr/>
          <p:nvPr/>
        </p:nvSpPr>
        <p:spPr>
          <a:xfrm>
            <a:off x="3227345" y="3053014"/>
            <a:ext cx="1225247" cy="1225247"/>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8;p38">
            <a:extLst>
              <a:ext uri="{FF2B5EF4-FFF2-40B4-BE49-F238E27FC236}">
                <a16:creationId xmlns:a16="http://schemas.microsoft.com/office/drawing/2014/main" id="{9A53F4A3-2BBB-7F82-36EE-530CE407DF55}"/>
              </a:ext>
            </a:extLst>
          </p:cNvPr>
          <p:cNvSpPr/>
          <p:nvPr/>
        </p:nvSpPr>
        <p:spPr>
          <a:xfrm>
            <a:off x="7739372" y="3053014"/>
            <a:ext cx="1225247" cy="1225247"/>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699;p38">
            <a:extLst>
              <a:ext uri="{FF2B5EF4-FFF2-40B4-BE49-F238E27FC236}">
                <a16:creationId xmlns:a16="http://schemas.microsoft.com/office/drawing/2014/main" id="{D07F8A53-AE69-6692-7CBF-3E96316DB6CA}"/>
              </a:ext>
            </a:extLst>
          </p:cNvPr>
          <p:cNvGrpSpPr/>
          <p:nvPr/>
        </p:nvGrpSpPr>
        <p:grpSpPr>
          <a:xfrm>
            <a:off x="3606337" y="3417768"/>
            <a:ext cx="467264" cy="495742"/>
            <a:chOff x="2755700" y="1330550"/>
            <a:chExt cx="314625" cy="333800"/>
          </a:xfrm>
        </p:grpSpPr>
        <p:sp>
          <p:nvSpPr>
            <p:cNvPr id="12" name="Google Shape;1700;p38">
              <a:extLst>
                <a:ext uri="{FF2B5EF4-FFF2-40B4-BE49-F238E27FC236}">
                  <a16:creationId xmlns:a16="http://schemas.microsoft.com/office/drawing/2014/main" id="{022339C7-549B-7D9E-76E0-271D04602707}"/>
                </a:ext>
              </a:extLst>
            </p:cNvPr>
            <p:cNvSpPr/>
            <p:nvPr/>
          </p:nvSpPr>
          <p:spPr>
            <a:xfrm>
              <a:off x="2925050" y="1416075"/>
              <a:ext cx="58975" cy="58675"/>
            </a:xfrm>
            <a:custGeom>
              <a:avLst/>
              <a:gdLst/>
              <a:ahLst/>
              <a:cxnLst/>
              <a:rect l="l" t="t" r="r" b="b"/>
              <a:pathLst>
                <a:path w="2359" h="2347" extrusionOk="0">
                  <a:moveTo>
                    <a:pt x="1179" y="775"/>
                  </a:moveTo>
                  <a:cubicBezTo>
                    <a:pt x="1394" y="775"/>
                    <a:pt x="1572" y="953"/>
                    <a:pt x="1572" y="1167"/>
                  </a:cubicBezTo>
                  <a:cubicBezTo>
                    <a:pt x="1572" y="1382"/>
                    <a:pt x="1394" y="1560"/>
                    <a:pt x="1179" y="1560"/>
                  </a:cubicBezTo>
                  <a:cubicBezTo>
                    <a:pt x="965" y="1560"/>
                    <a:pt x="787" y="1382"/>
                    <a:pt x="787" y="1167"/>
                  </a:cubicBezTo>
                  <a:cubicBezTo>
                    <a:pt x="787" y="953"/>
                    <a:pt x="965" y="775"/>
                    <a:pt x="1179" y="775"/>
                  </a:cubicBezTo>
                  <a:close/>
                  <a:moveTo>
                    <a:pt x="1179" y="1"/>
                  </a:moveTo>
                  <a:cubicBezTo>
                    <a:pt x="537" y="1"/>
                    <a:pt x="1" y="524"/>
                    <a:pt x="1" y="1167"/>
                  </a:cubicBezTo>
                  <a:cubicBezTo>
                    <a:pt x="1" y="1822"/>
                    <a:pt x="537" y="2346"/>
                    <a:pt x="1179" y="2346"/>
                  </a:cubicBezTo>
                  <a:cubicBezTo>
                    <a:pt x="1822" y="2346"/>
                    <a:pt x="2358" y="1822"/>
                    <a:pt x="2358" y="1167"/>
                  </a:cubicBezTo>
                  <a:cubicBezTo>
                    <a:pt x="2358" y="524"/>
                    <a:pt x="1822" y="1"/>
                    <a:pt x="1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701;p38">
              <a:extLst>
                <a:ext uri="{FF2B5EF4-FFF2-40B4-BE49-F238E27FC236}">
                  <a16:creationId xmlns:a16="http://schemas.microsoft.com/office/drawing/2014/main" id="{BF0D06AD-963F-A41F-AAF4-C0DEBD72944B}"/>
                </a:ext>
              </a:extLst>
            </p:cNvPr>
            <p:cNvSpPr/>
            <p:nvPr/>
          </p:nvSpPr>
          <p:spPr>
            <a:xfrm>
              <a:off x="2755700" y="1330550"/>
              <a:ext cx="314625" cy="333800"/>
            </a:xfrm>
            <a:custGeom>
              <a:avLst/>
              <a:gdLst/>
              <a:ahLst/>
              <a:cxnLst/>
              <a:rect l="l" t="t" r="r" b="b"/>
              <a:pathLst>
                <a:path w="12585" h="13352" extrusionOk="0">
                  <a:moveTo>
                    <a:pt x="11371" y="778"/>
                  </a:moveTo>
                  <a:cubicBezTo>
                    <a:pt x="11585" y="778"/>
                    <a:pt x="11763" y="957"/>
                    <a:pt x="11763" y="1171"/>
                  </a:cubicBezTo>
                  <a:cubicBezTo>
                    <a:pt x="11763" y="1386"/>
                    <a:pt x="11585" y="1564"/>
                    <a:pt x="11371" y="1564"/>
                  </a:cubicBezTo>
                  <a:cubicBezTo>
                    <a:pt x="11156" y="1564"/>
                    <a:pt x="10978" y="1386"/>
                    <a:pt x="10978" y="1171"/>
                  </a:cubicBezTo>
                  <a:cubicBezTo>
                    <a:pt x="10978" y="957"/>
                    <a:pt x="11156" y="778"/>
                    <a:pt x="11371" y="778"/>
                  </a:cubicBezTo>
                  <a:close/>
                  <a:moveTo>
                    <a:pt x="5644" y="1303"/>
                  </a:moveTo>
                  <a:cubicBezTo>
                    <a:pt x="5919" y="1303"/>
                    <a:pt x="6242" y="1366"/>
                    <a:pt x="6596" y="1493"/>
                  </a:cubicBezTo>
                  <a:cubicBezTo>
                    <a:pt x="6799" y="1564"/>
                    <a:pt x="7013" y="1659"/>
                    <a:pt x="7227" y="1767"/>
                  </a:cubicBezTo>
                  <a:cubicBezTo>
                    <a:pt x="6834" y="2052"/>
                    <a:pt x="6453" y="2374"/>
                    <a:pt x="6096" y="2731"/>
                  </a:cubicBezTo>
                  <a:cubicBezTo>
                    <a:pt x="5917" y="2922"/>
                    <a:pt x="5739" y="3112"/>
                    <a:pt x="5560" y="3314"/>
                  </a:cubicBezTo>
                  <a:cubicBezTo>
                    <a:pt x="5370" y="3148"/>
                    <a:pt x="5108" y="3053"/>
                    <a:pt x="4834" y="3053"/>
                  </a:cubicBezTo>
                  <a:lnTo>
                    <a:pt x="4798" y="3053"/>
                  </a:lnTo>
                  <a:cubicBezTo>
                    <a:pt x="4584" y="2374"/>
                    <a:pt x="4632" y="1826"/>
                    <a:pt x="4905" y="1552"/>
                  </a:cubicBezTo>
                  <a:cubicBezTo>
                    <a:pt x="5071" y="1387"/>
                    <a:pt x="5326" y="1303"/>
                    <a:pt x="5644" y="1303"/>
                  </a:cubicBezTo>
                  <a:close/>
                  <a:moveTo>
                    <a:pt x="10204" y="1302"/>
                  </a:moveTo>
                  <a:cubicBezTo>
                    <a:pt x="10263" y="1850"/>
                    <a:pt x="10692" y="2279"/>
                    <a:pt x="11240" y="2338"/>
                  </a:cubicBezTo>
                  <a:cubicBezTo>
                    <a:pt x="11228" y="2779"/>
                    <a:pt x="11061" y="3291"/>
                    <a:pt x="10775" y="3850"/>
                  </a:cubicBezTo>
                  <a:cubicBezTo>
                    <a:pt x="10501" y="3469"/>
                    <a:pt x="10168" y="3088"/>
                    <a:pt x="9811" y="2731"/>
                  </a:cubicBezTo>
                  <a:cubicBezTo>
                    <a:pt x="9454" y="2374"/>
                    <a:pt x="9073" y="2040"/>
                    <a:pt x="8692" y="1767"/>
                  </a:cubicBezTo>
                  <a:cubicBezTo>
                    <a:pt x="9251" y="1481"/>
                    <a:pt x="9763" y="1314"/>
                    <a:pt x="10204" y="1302"/>
                  </a:cubicBezTo>
                  <a:close/>
                  <a:moveTo>
                    <a:pt x="4834" y="3838"/>
                  </a:moveTo>
                  <a:cubicBezTo>
                    <a:pt x="5048" y="3838"/>
                    <a:pt x="5215" y="4005"/>
                    <a:pt x="5215" y="4219"/>
                  </a:cubicBezTo>
                  <a:lnTo>
                    <a:pt x="5215" y="4874"/>
                  </a:lnTo>
                  <a:lnTo>
                    <a:pt x="1857" y="4874"/>
                  </a:lnTo>
                  <a:lnTo>
                    <a:pt x="1857" y="4219"/>
                  </a:lnTo>
                  <a:cubicBezTo>
                    <a:pt x="1857" y="4005"/>
                    <a:pt x="2024" y="3838"/>
                    <a:pt x="2250" y="3838"/>
                  </a:cubicBezTo>
                  <a:close/>
                  <a:moveTo>
                    <a:pt x="7953" y="2207"/>
                  </a:moveTo>
                  <a:cubicBezTo>
                    <a:pt x="8394" y="2505"/>
                    <a:pt x="8835" y="2874"/>
                    <a:pt x="9251" y="3291"/>
                  </a:cubicBezTo>
                  <a:cubicBezTo>
                    <a:pt x="9668" y="3695"/>
                    <a:pt x="10037" y="4136"/>
                    <a:pt x="10335" y="4588"/>
                  </a:cubicBezTo>
                  <a:cubicBezTo>
                    <a:pt x="10037" y="5029"/>
                    <a:pt x="9668" y="5469"/>
                    <a:pt x="9251" y="5898"/>
                  </a:cubicBezTo>
                  <a:cubicBezTo>
                    <a:pt x="8835" y="6315"/>
                    <a:pt x="8394" y="6684"/>
                    <a:pt x="7942" y="6982"/>
                  </a:cubicBezTo>
                  <a:cubicBezTo>
                    <a:pt x="7501" y="6684"/>
                    <a:pt x="7060" y="6315"/>
                    <a:pt x="6644" y="5898"/>
                  </a:cubicBezTo>
                  <a:cubicBezTo>
                    <a:pt x="6418" y="5672"/>
                    <a:pt x="6203" y="5434"/>
                    <a:pt x="6001" y="5196"/>
                  </a:cubicBezTo>
                  <a:lnTo>
                    <a:pt x="6001" y="4231"/>
                  </a:lnTo>
                  <a:cubicBezTo>
                    <a:pt x="6001" y="4160"/>
                    <a:pt x="6001" y="4088"/>
                    <a:pt x="5989" y="4029"/>
                  </a:cubicBezTo>
                  <a:cubicBezTo>
                    <a:pt x="6191" y="3779"/>
                    <a:pt x="6406" y="3529"/>
                    <a:pt x="6644" y="3291"/>
                  </a:cubicBezTo>
                  <a:cubicBezTo>
                    <a:pt x="7072" y="2874"/>
                    <a:pt x="7513" y="2505"/>
                    <a:pt x="7953" y="2207"/>
                  </a:cubicBezTo>
                  <a:close/>
                  <a:moveTo>
                    <a:pt x="6001" y="6362"/>
                  </a:moveTo>
                  <a:cubicBezTo>
                    <a:pt x="6037" y="6386"/>
                    <a:pt x="6060" y="6422"/>
                    <a:pt x="6096" y="6446"/>
                  </a:cubicBezTo>
                  <a:cubicBezTo>
                    <a:pt x="6453" y="6815"/>
                    <a:pt x="6822" y="7136"/>
                    <a:pt x="7215" y="7422"/>
                  </a:cubicBezTo>
                  <a:cubicBezTo>
                    <a:pt x="7013" y="7517"/>
                    <a:pt x="6810" y="7601"/>
                    <a:pt x="6620" y="7672"/>
                  </a:cubicBezTo>
                  <a:cubicBezTo>
                    <a:pt x="6245" y="7806"/>
                    <a:pt x="5910" y="7873"/>
                    <a:pt x="5630" y="7873"/>
                  </a:cubicBezTo>
                  <a:cubicBezTo>
                    <a:pt x="5537" y="7873"/>
                    <a:pt x="5450" y="7866"/>
                    <a:pt x="5370" y="7851"/>
                  </a:cubicBezTo>
                  <a:cubicBezTo>
                    <a:pt x="5727" y="7458"/>
                    <a:pt x="5965" y="6934"/>
                    <a:pt x="6001" y="6362"/>
                  </a:cubicBezTo>
                  <a:close/>
                  <a:moveTo>
                    <a:pt x="10775" y="5327"/>
                  </a:moveTo>
                  <a:cubicBezTo>
                    <a:pt x="10882" y="5529"/>
                    <a:pt x="10978" y="5743"/>
                    <a:pt x="11049" y="5946"/>
                  </a:cubicBezTo>
                  <a:cubicBezTo>
                    <a:pt x="11323" y="6720"/>
                    <a:pt x="11299" y="7327"/>
                    <a:pt x="11001" y="7636"/>
                  </a:cubicBezTo>
                  <a:cubicBezTo>
                    <a:pt x="10839" y="7799"/>
                    <a:pt x="10591" y="7880"/>
                    <a:pt x="10281" y="7880"/>
                  </a:cubicBezTo>
                  <a:cubicBezTo>
                    <a:pt x="10002" y="7880"/>
                    <a:pt x="9672" y="7814"/>
                    <a:pt x="9311" y="7684"/>
                  </a:cubicBezTo>
                  <a:cubicBezTo>
                    <a:pt x="9108" y="7613"/>
                    <a:pt x="8894" y="7529"/>
                    <a:pt x="8680" y="7422"/>
                  </a:cubicBezTo>
                  <a:cubicBezTo>
                    <a:pt x="9073" y="7136"/>
                    <a:pt x="9442" y="6803"/>
                    <a:pt x="9811" y="6446"/>
                  </a:cubicBezTo>
                  <a:cubicBezTo>
                    <a:pt x="10168" y="6089"/>
                    <a:pt x="10489" y="5708"/>
                    <a:pt x="10775" y="5327"/>
                  </a:cubicBezTo>
                  <a:close/>
                  <a:moveTo>
                    <a:pt x="5215" y="5660"/>
                  </a:moveTo>
                  <a:lnTo>
                    <a:pt x="5215" y="6184"/>
                  </a:lnTo>
                  <a:cubicBezTo>
                    <a:pt x="5215" y="7041"/>
                    <a:pt x="4584" y="7779"/>
                    <a:pt x="3727" y="7875"/>
                  </a:cubicBezTo>
                  <a:cubicBezTo>
                    <a:pt x="3665" y="7881"/>
                    <a:pt x="3603" y="7884"/>
                    <a:pt x="3542" y="7884"/>
                  </a:cubicBezTo>
                  <a:cubicBezTo>
                    <a:pt x="2613" y="7884"/>
                    <a:pt x="1857" y="7135"/>
                    <a:pt x="1857" y="6208"/>
                  </a:cubicBezTo>
                  <a:lnTo>
                    <a:pt x="1857" y="5660"/>
                  </a:lnTo>
                  <a:close/>
                  <a:moveTo>
                    <a:pt x="3131" y="8625"/>
                  </a:moveTo>
                  <a:cubicBezTo>
                    <a:pt x="3262" y="8648"/>
                    <a:pt x="3405" y="8660"/>
                    <a:pt x="3548" y="8660"/>
                  </a:cubicBezTo>
                  <a:cubicBezTo>
                    <a:pt x="3679" y="8660"/>
                    <a:pt x="3798" y="8648"/>
                    <a:pt x="3917" y="8637"/>
                  </a:cubicBezTo>
                  <a:lnTo>
                    <a:pt x="3917" y="9744"/>
                  </a:lnTo>
                  <a:lnTo>
                    <a:pt x="3548" y="10530"/>
                  </a:lnTo>
                  <a:lnTo>
                    <a:pt x="3131" y="9744"/>
                  </a:lnTo>
                  <a:lnTo>
                    <a:pt x="3131" y="8625"/>
                  </a:lnTo>
                  <a:close/>
                  <a:moveTo>
                    <a:pt x="2500" y="10220"/>
                  </a:moveTo>
                  <a:lnTo>
                    <a:pt x="3155" y="11446"/>
                  </a:lnTo>
                  <a:lnTo>
                    <a:pt x="3155" y="12577"/>
                  </a:lnTo>
                  <a:lnTo>
                    <a:pt x="786" y="12577"/>
                  </a:lnTo>
                  <a:lnTo>
                    <a:pt x="786" y="10613"/>
                  </a:lnTo>
                  <a:cubicBezTo>
                    <a:pt x="786" y="10399"/>
                    <a:pt x="964" y="10220"/>
                    <a:pt x="1179" y="10220"/>
                  </a:cubicBezTo>
                  <a:close/>
                  <a:moveTo>
                    <a:pt x="5894" y="10220"/>
                  </a:moveTo>
                  <a:cubicBezTo>
                    <a:pt x="6108" y="10220"/>
                    <a:pt x="6287" y="10399"/>
                    <a:pt x="6287" y="10613"/>
                  </a:cubicBezTo>
                  <a:lnTo>
                    <a:pt x="6287" y="12577"/>
                  </a:lnTo>
                  <a:lnTo>
                    <a:pt x="3941" y="12577"/>
                  </a:lnTo>
                  <a:lnTo>
                    <a:pt x="3941" y="11542"/>
                  </a:lnTo>
                  <a:lnTo>
                    <a:pt x="4560" y="10220"/>
                  </a:lnTo>
                  <a:close/>
                  <a:moveTo>
                    <a:pt x="11380" y="1"/>
                  </a:moveTo>
                  <a:cubicBezTo>
                    <a:pt x="10967" y="1"/>
                    <a:pt x="10604" y="208"/>
                    <a:pt x="10394" y="528"/>
                  </a:cubicBezTo>
                  <a:cubicBezTo>
                    <a:pt x="10346" y="525"/>
                    <a:pt x="10296" y="524"/>
                    <a:pt x="10246" y="524"/>
                  </a:cubicBezTo>
                  <a:cubicBezTo>
                    <a:pt x="9730" y="524"/>
                    <a:pt x="9129" y="689"/>
                    <a:pt x="8489" y="993"/>
                  </a:cubicBezTo>
                  <a:cubicBezTo>
                    <a:pt x="8311" y="1076"/>
                    <a:pt x="8144" y="1171"/>
                    <a:pt x="7965" y="1278"/>
                  </a:cubicBezTo>
                  <a:cubicBezTo>
                    <a:pt x="7596" y="1052"/>
                    <a:pt x="7215" y="886"/>
                    <a:pt x="6858" y="755"/>
                  </a:cubicBezTo>
                  <a:cubicBezTo>
                    <a:pt x="6416" y="597"/>
                    <a:pt x="6005" y="519"/>
                    <a:pt x="5636" y="519"/>
                  </a:cubicBezTo>
                  <a:cubicBezTo>
                    <a:pt x="5111" y="519"/>
                    <a:pt x="4673" y="678"/>
                    <a:pt x="4358" y="993"/>
                  </a:cubicBezTo>
                  <a:cubicBezTo>
                    <a:pt x="3905" y="1457"/>
                    <a:pt x="3774" y="2171"/>
                    <a:pt x="3989" y="3053"/>
                  </a:cubicBezTo>
                  <a:lnTo>
                    <a:pt x="2274" y="3053"/>
                  </a:lnTo>
                  <a:cubicBezTo>
                    <a:pt x="1619" y="3053"/>
                    <a:pt x="1095" y="3576"/>
                    <a:pt x="1095" y="4219"/>
                  </a:cubicBezTo>
                  <a:lnTo>
                    <a:pt x="1095" y="6196"/>
                  </a:lnTo>
                  <a:cubicBezTo>
                    <a:pt x="1095" y="7124"/>
                    <a:pt x="1607" y="7922"/>
                    <a:pt x="2346" y="8351"/>
                  </a:cubicBezTo>
                  <a:lnTo>
                    <a:pt x="2346" y="9446"/>
                  </a:lnTo>
                  <a:lnTo>
                    <a:pt x="1179" y="9446"/>
                  </a:lnTo>
                  <a:cubicBezTo>
                    <a:pt x="524" y="9446"/>
                    <a:pt x="0" y="9970"/>
                    <a:pt x="0" y="10613"/>
                  </a:cubicBezTo>
                  <a:lnTo>
                    <a:pt x="0" y="13351"/>
                  </a:lnTo>
                  <a:lnTo>
                    <a:pt x="7072" y="13351"/>
                  </a:lnTo>
                  <a:lnTo>
                    <a:pt x="7072" y="10613"/>
                  </a:lnTo>
                  <a:cubicBezTo>
                    <a:pt x="7072" y="9970"/>
                    <a:pt x="6549" y="9446"/>
                    <a:pt x="5894" y="9446"/>
                  </a:cubicBezTo>
                  <a:lnTo>
                    <a:pt x="4703" y="9446"/>
                  </a:lnTo>
                  <a:lnTo>
                    <a:pt x="4703" y="8446"/>
                  </a:lnTo>
                  <a:cubicBezTo>
                    <a:pt x="4965" y="8589"/>
                    <a:pt x="5275" y="8660"/>
                    <a:pt x="5632" y="8660"/>
                  </a:cubicBezTo>
                  <a:cubicBezTo>
                    <a:pt x="6013" y="8660"/>
                    <a:pt x="6429" y="8577"/>
                    <a:pt x="6894" y="8410"/>
                  </a:cubicBezTo>
                  <a:cubicBezTo>
                    <a:pt x="7239" y="8279"/>
                    <a:pt x="7596" y="8113"/>
                    <a:pt x="7953" y="7898"/>
                  </a:cubicBezTo>
                  <a:cubicBezTo>
                    <a:pt x="8323" y="8125"/>
                    <a:pt x="8692" y="8303"/>
                    <a:pt x="9061" y="8422"/>
                  </a:cubicBezTo>
                  <a:cubicBezTo>
                    <a:pt x="9501" y="8577"/>
                    <a:pt x="9906" y="8660"/>
                    <a:pt x="10275" y="8660"/>
                  </a:cubicBezTo>
                  <a:cubicBezTo>
                    <a:pt x="10799" y="8660"/>
                    <a:pt x="11240" y="8506"/>
                    <a:pt x="11561" y="8184"/>
                  </a:cubicBezTo>
                  <a:cubicBezTo>
                    <a:pt x="12097" y="7648"/>
                    <a:pt x="12180" y="6767"/>
                    <a:pt x="11799" y="5684"/>
                  </a:cubicBezTo>
                  <a:cubicBezTo>
                    <a:pt x="11668" y="5327"/>
                    <a:pt x="11490" y="4958"/>
                    <a:pt x="11275" y="4588"/>
                  </a:cubicBezTo>
                  <a:cubicBezTo>
                    <a:pt x="11371" y="4410"/>
                    <a:pt x="11466" y="4231"/>
                    <a:pt x="11549" y="4065"/>
                  </a:cubicBezTo>
                  <a:cubicBezTo>
                    <a:pt x="11894" y="3362"/>
                    <a:pt x="12049" y="2707"/>
                    <a:pt x="12025" y="2148"/>
                  </a:cubicBezTo>
                  <a:cubicBezTo>
                    <a:pt x="12371" y="1921"/>
                    <a:pt x="12585" y="1517"/>
                    <a:pt x="12549" y="1076"/>
                  </a:cubicBezTo>
                  <a:cubicBezTo>
                    <a:pt x="12502" y="505"/>
                    <a:pt x="12037" y="52"/>
                    <a:pt x="11478" y="5"/>
                  </a:cubicBezTo>
                  <a:cubicBezTo>
                    <a:pt x="11445" y="2"/>
                    <a:pt x="11412" y="1"/>
                    <a:pt x="113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702;p38">
            <a:extLst>
              <a:ext uri="{FF2B5EF4-FFF2-40B4-BE49-F238E27FC236}">
                <a16:creationId xmlns:a16="http://schemas.microsoft.com/office/drawing/2014/main" id="{5BF5BD36-5677-4ACB-8923-CC8E128FB56E}"/>
              </a:ext>
            </a:extLst>
          </p:cNvPr>
          <p:cNvGrpSpPr/>
          <p:nvPr/>
        </p:nvGrpSpPr>
        <p:grpSpPr>
          <a:xfrm>
            <a:off x="8103995" y="3417619"/>
            <a:ext cx="496002" cy="496039"/>
            <a:chOff x="3425425" y="1330350"/>
            <a:chExt cx="333975" cy="334000"/>
          </a:xfrm>
        </p:grpSpPr>
        <p:sp>
          <p:nvSpPr>
            <p:cNvPr id="15" name="Google Shape;1703;p38">
              <a:extLst>
                <a:ext uri="{FF2B5EF4-FFF2-40B4-BE49-F238E27FC236}">
                  <a16:creationId xmlns:a16="http://schemas.microsoft.com/office/drawing/2014/main" id="{613D1D54-B8A0-97C2-EA07-A83DF0924439}"/>
                </a:ext>
              </a:extLst>
            </p:cNvPr>
            <p:cNvSpPr/>
            <p:nvPr/>
          </p:nvSpPr>
          <p:spPr>
            <a:xfrm>
              <a:off x="366145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4;p38">
              <a:extLst>
                <a:ext uri="{FF2B5EF4-FFF2-40B4-BE49-F238E27FC236}">
                  <a16:creationId xmlns:a16="http://schemas.microsoft.com/office/drawing/2014/main" id="{E5655593-EDE1-F498-D4DD-D4D4448D308C}"/>
                </a:ext>
              </a:extLst>
            </p:cNvPr>
            <p:cNvSpPr/>
            <p:nvPr/>
          </p:nvSpPr>
          <p:spPr>
            <a:xfrm>
              <a:off x="366145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5;p38">
              <a:extLst>
                <a:ext uri="{FF2B5EF4-FFF2-40B4-BE49-F238E27FC236}">
                  <a16:creationId xmlns:a16="http://schemas.microsoft.com/office/drawing/2014/main" id="{B28066EC-1E49-02F4-CEA9-CEE073EC64F7}"/>
                </a:ext>
              </a:extLst>
            </p:cNvPr>
            <p:cNvSpPr/>
            <p:nvPr/>
          </p:nvSpPr>
          <p:spPr>
            <a:xfrm>
              <a:off x="346440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706;p38">
              <a:extLst>
                <a:ext uri="{FF2B5EF4-FFF2-40B4-BE49-F238E27FC236}">
                  <a16:creationId xmlns:a16="http://schemas.microsoft.com/office/drawing/2014/main" id="{CF27669E-26B8-2E5F-A512-6EC042CC62C4}"/>
                </a:ext>
              </a:extLst>
            </p:cNvPr>
            <p:cNvSpPr/>
            <p:nvPr/>
          </p:nvSpPr>
          <p:spPr>
            <a:xfrm>
              <a:off x="346440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707;p38">
              <a:extLst>
                <a:ext uri="{FF2B5EF4-FFF2-40B4-BE49-F238E27FC236}">
                  <a16:creationId xmlns:a16="http://schemas.microsoft.com/office/drawing/2014/main" id="{D949D8C8-F389-6F1B-90C1-461D6E5E0540}"/>
                </a:ext>
              </a:extLst>
            </p:cNvPr>
            <p:cNvSpPr/>
            <p:nvPr/>
          </p:nvSpPr>
          <p:spPr>
            <a:xfrm>
              <a:off x="3425425" y="1330350"/>
              <a:ext cx="333975" cy="334000"/>
            </a:xfrm>
            <a:custGeom>
              <a:avLst/>
              <a:gdLst/>
              <a:ahLst/>
              <a:cxnLst/>
              <a:rect l="l" t="t" r="r" b="b"/>
              <a:pathLst>
                <a:path w="13359" h="13360" extrusionOk="0">
                  <a:moveTo>
                    <a:pt x="6680" y="786"/>
                  </a:moveTo>
                  <a:cubicBezTo>
                    <a:pt x="7751" y="786"/>
                    <a:pt x="8632" y="1667"/>
                    <a:pt x="8632" y="2751"/>
                  </a:cubicBezTo>
                  <a:cubicBezTo>
                    <a:pt x="8632" y="3299"/>
                    <a:pt x="8394" y="3834"/>
                    <a:pt x="7977" y="4204"/>
                  </a:cubicBezTo>
                  <a:lnTo>
                    <a:pt x="7846" y="4323"/>
                  </a:lnTo>
                  <a:lnTo>
                    <a:pt x="7846" y="6299"/>
                  </a:lnTo>
                  <a:lnTo>
                    <a:pt x="7072" y="6299"/>
                  </a:lnTo>
                  <a:lnTo>
                    <a:pt x="7072" y="3680"/>
                  </a:lnTo>
                  <a:lnTo>
                    <a:pt x="7751" y="2858"/>
                  </a:lnTo>
                  <a:lnTo>
                    <a:pt x="7156" y="2358"/>
                  </a:lnTo>
                  <a:lnTo>
                    <a:pt x="6680" y="2918"/>
                  </a:lnTo>
                  <a:lnTo>
                    <a:pt x="6191" y="2334"/>
                  </a:lnTo>
                  <a:lnTo>
                    <a:pt x="5596" y="2846"/>
                  </a:lnTo>
                  <a:lnTo>
                    <a:pt x="6287" y="3656"/>
                  </a:lnTo>
                  <a:lnTo>
                    <a:pt x="6287" y="6287"/>
                  </a:lnTo>
                  <a:lnTo>
                    <a:pt x="5501" y="6287"/>
                  </a:lnTo>
                  <a:lnTo>
                    <a:pt x="5501" y="4323"/>
                  </a:lnTo>
                  <a:lnTo>
                    <a:pt x="5370" y="4204"/>
                  </a:lnTo>
                  <a:cubicBezTo>
                    <a:pt x="4953" y="3834"/>
                    <a:pt x="4715" y="3299"/>
                    <a:pt x="4715" y="2739"/>
                  </a:cubicBezTo>
                  <a:cubicBezTo>
                    <a:pt x="4715" y="1667"/>
                    <a:pt x="5596" y="786"/>
                    <a:pt x="6680" y="786"/>
                  </a:cubicBezTo>
                  <a:close/>
                  <a:moveTo>
                    <a:pt x="7846" y="7073"/>
                  </a:moveTo>
                  <a:lnTo>
                    <a:pt x="7846" y="7859"/>
                  </a:lnTo>
                  <a:lnTo>
                    <a:pt x="5501" y="7859"/>
                  </a:lnTo>
                  <a:lnTo>
                    <a:pt x="5501" y="7073"/>
                  </a:lnTo>
                  <a:close/>
                  <a:moveTo>
                    <a:pt x="4203" y="3918"/>
                  </a:moveTo>
                  <a:cubicBezTo>
                    <a:pt x="4334" y="4192"/>
                    <a:pt x="4501" y="4442"/>
                    <a:pt x="4715" y="4668"/>
                  </a:cubicBezTo>
                  <a:lnTo>
                    <a:pt x="4715" y="8645"/>
                  </a:lnTo>
                  <a:lnTo>
                    <a:pt x="6287" y="8645"/>
                  </a:lnTo>
                  <a:lnTo>
                    <a:pt x="6287" y="9454"/>
                  </a:lnTo>
                  <a:lnTo>
                    <a:pt x="3131" y="9454"/>
                  </a:lnTo>
                  <a:lnTo>
                    <a:pt x="3131" y="11085"/>
                  </a:lnTo>
                  <a:cubicBezTo>
                    <a:pt x="2667" y="11240"/>
                    <a:pt x="2346" y="11681"/>
                    <a:pt x="2346" y="12193"/>
                  </a:cubicBezTo>
                  <a:cubicBezTo>
                    <a:pt x="2346" y="12324"/>
                    <a:pt x="2369" y="12455"/>
                    <a:pt x="2417" y="12585"/>
                  </a:cubicBezTo>
                  <a:lnTo>
                    <a:pt x="774" y="12585"/>
                  </a:lnTo>
                  <a:lnTo>
                    <a:pt x="774" y="3918"/>
                  </a:lnTo>
                  <a:close/>
                  <a:moveTo>
                    <a:pt x="3512" y="11800"/>
                  </a:moveTo>
                  <a:cubicBezTo>
                    <a:pt x="3727" y="11800"/>
                    <a:pt x="3905" y="11978"/>
                    <a:pt x="3905" y="12193"/>
                  </a:cubicBezTo>
                  <a:cubicBezTo>
                    <a:pt x="3905" y="12407"/>
                    <a:pt x="3727" y="12585"/>
                    <a:pt x="3512" y="12585"/>
                  </a:cubicBezTo>
                  <a:cubicBezTo>
                    <a:pt x="3298" y="12585"/>
                    <a:pt x="3120" y="12407"/>
                    <a:pt x="3120" y="12193"/>
                  </a:cubicBezTo>
                  <a:cubicBezTo>
                    <a:pt x="3120" y="11978"/>
                    <a:pt x="3298" y="11800"/>
                    <a:pt x="3512" y="11800"/>
                  </a:cubicBezTo>
                  <a:close/>
                  <a:moveTo>
                    <a:pt x="6287" y="10228"/>
                  </a:moveTo>
                  <a:lnTo>
                    <a:pt x="6287" y="11085"/>
                  </a:lnTo>
                  <a:cubicBezTo>
                    <a:pt x="5822" y="11240"/>
                    <a:pt x="5501" y="11681"/>
                    <a:pt x="5501" y="12193"/>
                  </a:cubicBezTo>
                  <a:cubicBezTo>
                    <a:pt x="5501" y="12324"/>
                    <a:pt x="5525" y="12455"/>
                    <a:pt x="5572" y="12585"/>
                  </a:cubicBezTo>
                  <a:lnTo>
                    <a:pt x="4620" y="12585"/>
                  </a:lnTo>
                  <a:cubicBezTo>
                    <a:pt x="4667" y="12455"/>
                    <a:pt x="4691" y="12324"/>
                    <a:pt x="4691" y="12193"/>
                  </a:cubicBezTo>
                  <a:cubicBezTo>
                    <a:pt x="4691" y="11681"/>
                    <a:pt x="4358" y="11240"/>
                    <a:pt x="3905" y="11085"/>
                  </a:cubicBezTo>
                  <a:lnTo>
                    <a:pt x="3905" y="10228"/>
                  </a:lnTo>
                  <a:close/>
                  <a:moveTo>
                    <a:pt x="6668" y="11800"/>
                  </a:moveTo>
                  <a:cubicBezTo>
                    <a:pt x="6882" y="11800"/>
                    <a:pt x="7061" y="11978"/>
                    <a:pt x="7061" y="12193"/>
                  </a:cubicBezTo>
                  <a:cubicBezTo>
                    <a:pt x="7061" y="12407"/>
                    <a:pt x="6882" y="12585"/>
                    <a:pt x="6668" y="12585"/>
                  </a:cubicBezTo>
                  <a:cubicBezTo>
                    <a:pt x="6453" y="12585"/>
                    <a:pt x="6275" y="12407"/>
                    <a:pt x="6275" y="12193"/>
                  </a:cubicBezTo>
                  <a:cubicBezTo>
                    <a:pt x="6275" y="11978"/>
                    <a:pt x="6453" y="11800"/>
                    <a:pt x="6668" y="11800"/>
                  </a:cubicBezTo>
                  <a:close/>
                  <a:moveTo>
                    <a:pt x="9442" y="10228"/>
                  </a:moveTo>
                  <a:lnTo>
                    <a:pt x="9442" y="11085"/>
                  </a:lnTo>
                  <a:cubicBezTo>
                    <a:pt x="8989" y="11240"/>
                    <a:pt x="8656" y="11681"/>
                    <a:pt x="8656" y="12193"/>
                  </a:cubicBezTo>
                  <a:cubicBezTo>
                    <a:pt x="8656" y="12324"/>
                    <a:pt x="8680" y="12455"/>
                    <a:pt x="8727" y="12585"/>
                  </a:cubicBezTo>
                  <a:lnTo>
                    <a:pt x="7787" y="12585"/>
                  </a:lnTo>
                  <a:cubicBezTo>
                    <a:pt x="7823" y="12455"/>
                    <a:pt x="7846" y="12324"/>
                    <a:pt x="7846" y="12193"/>
                  </a:cubicBezTo>
                  <a:cubicBezTo>
                    <a:pt x="7846" y="11681"/>
                    <a:pt x="7525" y="11240"/>
                    <a:pt x="7061" y="11085"/>
                  </a:cubicBezTo>
                  <a:lnTo>
                    <a:pt x="7061" y="10228"/>
                  </a:lnTo>
                  <a:close/>
                  <a:moveTo>
                    <a:pt x="9823" y="11800"/>
                  </a:moveTo>
                  <a:cubicBezTo>
                    <a:pt x="10037" y="11800"/>
                    <a:pt x="10216" y="11978"/>
                    <a:pt x="10216" y="12193"/>
                  </a:cubicBezTo>
                  <a:cubicBezTo>
                    <a:pt x="10216" y="12407"/>
                    <a:pt x="10037" y="12585"/>
                    <a:pt x="9823" y="12585"/>
                  </a:cubicBezTo>
                  <a:cubicBezTo>
                    <a:pt x="9608" y="12585"/>
                    <a:pt x="9430" y="12407"/>
                    <a:pt x="9430" y="12193"/>
                  </a:cubicBezTo>
                  <a:cubicBezTo>
                    <a:pt x="9430" y="11978"/>
                    <a:pt x="9608" y="11800"/>
                    <a:pt x="9823" y="11800"/>
                  </a:cubicBezTo>
                  <a:close/>
                  <a:moveTo>
                    <a:pt x="12573" y="3918"/>
                  </a:moveTo>
                  <a:lnTo>
                    <a:pt x="12573" y="12585"/>
                  </a:lnTo>
                  <a:lnTo>
                    <a:pt x="10942" y="12585"/>
                  </a:lnTo>
                  <a:cubicBezTo>
                    <a:pt x="10978" y="12455"/>
                    <a:pt x="11002" y="12324"/>
                    <a:pt x="11002" y="12193"/>
                  </a:cubicBezTo>
                  <a:cubicBezTo>
                    <a:pt x="11002" y="11681"/>
                    <a:pt x="10680" y="11240"/>
                    <a:pt x="10228" y="11085"/>
                  </a:cubicBezTo>
                  <a:lnTo>
                    <a:pt x="10228" y="9454"/>
                  </a:lnTo>
                  <a:lnTo>
                    <a:pt x="7072" y="9454"/>
                  </a:lnTo>
                  <a:lnTo>
                    <a:pt x="7072" y="8645"/>
                  </a:lnTo>
                  <a:lnTo>
                    <a:pt x="8632" y="8645"/>
                  </a:lnTo>
                  <a:lnTo>
                    <a:pt x="8632" y="4668"/>
                  </a:lnTo>
                  <a:cubicBezTo>
                    <a:pt x="8846" y="4442"/>
                    <a:pt x="9025" y="4192"/>
                    <a:pt x="9156" y="3918"/>
                  </a:cubicBezTo>
                  <a:close/>
                  <a:moveTo>
                    <a:pt x="6680" y="1"/>
                  </a:moveTo>
                  <a:cubicBezTo>
                    <a:pt x="5167" y="1"/>
                    <a:pt x="3941" y="1239"/>
                    <a:pt x="3941" y="2751"/>
                  </a:cubicBezTo>
                  <a:cubicBezTo>
                    <a:pt x="3941" y="2882"/>
                    <a:pt x="3941" y="3001"/>
                    <a:pt x="3965" y="3132"/>
                  </a:cubicBezTo>
                  <a:lnTo>
                    <a:pt x="0" y="3132"/>
                  </a:lnTo>
                  <a:lnTo>
                    <a:pt x="0" y="13359"/>
                  </a:lnTo>
                  <a:lnTo>
                    <a:pt x="13359" y="13359"/>
                  </a:lnTo>
                  <a:lnTo>
                    <a:pt x="13359" y="3132"/>
                  </a:lnTo>
                  <a:lnTo>
                    <a:pt x="9382" y="3132"/>
                  </a:lnTo>
                  <a:cubicBezTo>
                    <a:pt x="9406" y="3001"/>
                    <a:pt x="9418" y="2882"/>
                    <a:pt x="9418" y="2751"/>
                  </a:cubicBezTo>
                  <a:cubicBezTo>
                    <a:pt x="9418" y="1239"/>
                    <a:pt x="8192" y="1"/>
                    <a:pt x="66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Google Shape;628;p60">
            <a:extLst>
              <a:ext uri="{FF2B5EF4-FFF2-40B4-BE49-F238E27FC236}">
                <a16:creationId xmlns:a16="http://schemas.microsoft.com/office/drawing/2014/main" id="{AA96CEC0-C740-458F-9F4A-BC34CD0F95E3}"/>
              </a:ext>
            </a:extLst>
          </p:cNvPr>
          <p:cNvSpPr txBox="1">
            <a:spLocks/>
          </p:cNvSpPr>
          <p:nvPr/>
        </p:nvSpPr>
        <p:spPr>
          <a:xfrm>
            <a:off x="873941" y="654989"/>
            <a:ext cx="6522281" cy="7438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sz="3500" b="1" kern="0" dirty="0">
                <a:solidFill>
                  <a:srgbClr val="FFFFFF"/>
                </a:solidFill>
                <a:latin typeface="Archivo" panose="020B0604020202020204" charset="0"/>
                <a:cs typeface="Archivo" panose="020B0604020202020204" charset="0"/>
              </a:rPr>
              <a:t>Pre-requisites for registering </a:t>
            </a:r>
            <a:endParaRPr kumimoji="0" lang="en-US" sz="3500" b="1" i="0" u="none" strike="noStrike" kern="0" cap="none" spc="0" normalizeH="0" baseline="0" noProof="0" dirty="0">
              <a:ln>
                <a:noFill/>
              </a:ln>
              <a:solidFill>
                <a:srgbClr val="FFFFFF"/>
              </a:solidFill>
              <a:effectLst/>
              <a:uLnTx/>
              <a:uFillTx/>
              <a:latin typeface="Archivo" panose="020B0604020202020204" charset="0"/>
              <a:cs typeface="Archivo" panose="020B0604020202020204" charset="0"/>
              <a:sym typeface="Archivo"/>
            </a:endParaRPr>
          </a:p>
        </p:txBody>
      </p:sp>
    </p:spTree>
    <p:extLst>
      <p:ext uri="{BB962C8B-B14F-4D97-AF65-F5344CB8AC3E}">
        <p14:creationId xmlns:p14="http://schemas.microsoft.com/office/powerpoint/2010/main" val="2356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1920737"/>
            <a:ext cx="6710947"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sz="3600" b="1" kern="0" dirty="0">
                <a:solidFill>
                  <a:srgbClr val="FFFFFF"/>
                </a:solidFill>
                <a:latin typeface="Archivo" panose="020B0604020202020204" charset="0"/>
                <a:cs typeface="Archivo" panose="020B0604020202020204" charset="0"/>
              </a:rPr>
              <a:t>Pre-requisites for registering </a:t>
            </a:r>
            <a:endParaRPr kumimoji="0" lang="en-US" sz="3600" b="1" i="0" u="none" strike="noStrike" kern="0" cap="none" spc="0" normalizeH="0" baseline="0" noProof="0" dirty="0">
              <a:ln>
                <a:noFill/>
              </a:ln>
              <a:solidFill>
                <a:srgbClr val="FFFFFF"/>
              </a:solidFill>
              <a:effectLst/>
              <a:uLnTx/>
              <a:uFillTx/>
              <a:latin typeface="Archivo" panose="020B0604020202020204" charset="0"/>
              <a:cs typeface="Archivo" panose="020B0604020202020204" charset="0"/>
              <a:sym typeface="Archivo"/>
            </a:endParaRP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These are the chosen pre-requisites is to prevent application misuse as well as further ease the process of booking tickets and authenticating user information</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
        <p:nvSpPr>
          <p:cNvPr id="3" name="Google Shape;1694;p38">
            <a:extLst>
              <a:ext uri="{FF2B5EF4-FFF2-40B4-BE49-F238E27FC236}">
                <a16:creationId xmlns:a16="http://schemas.microsoft.com/office/drawing/2014/main" id="{E1AC5495-867B-84A5-8F2D-2B945092D26A}"/>
              </a:ext>
            </a:extLst>
          </p:cNvPr>
          <p:cNvSpPr txBox="1">
            <a:spLocks/>
          </p:cNvSpPr>
          <p:nvPr/>
        </p:nvSpPr>
        <p:spPr>
          <a:xfrm>
            <a:off x="5972720" y="4242736"/>
            <a:ext cx="2393436" cy="3583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400" b="1" i="0" u="none" strike="noStrike" kern="0" cap="none" spc="0" normalizeH="0" baseline="0" noProof="0" dirty="0">
                <a:ln>
                  <a:noFill/>
                </a:ln>
                <a:solidFill>
                  <a:schemeClr val="bg1"/>
                </a:solidFill>
                <a:effectLst/>
                <a:uLnTx/>
                <a:uFillTx/>
                <a:latin typeface="DM Sans"/>
                <a:sym typeface="DM Sans"/>
              </a:rPr>
              <a:t>National ID</a:t>
            </a:r>
          </a:p>
        </p:txBody>
      </p:sp>
      <p:sp>
        <p:nvSpPr>
          <p:cNvPr id="4" name="Google Shape;1696;p38">
            <a:extLst>
              <a:ext uri="{FF2B5EF4-FFF2-40B4-BE49-F238E27FC236}">
                <a16:creationId xmlns:a16="http://schemas.microsoft.com/office/drawing/2014/main" id="{C602F1C8-F6BE-30DF-0AF6-029493C69A56}"/>
              </a:ext>
            </a:extLst>
          </p:cNvPr>
          <p:cNvSpPr txBox="1">
            <a:spLocks/>
          </p:cNvSpPr>
          <p:nvPr/>
        </p:nvSpPr>
        <p:spPr>
          <a:xfrm>
            <a:off x="8832004" y="4242736"/>
            <a:ext cx="2393436" cy="3583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DM Sans"/>
              <a:buNone/>
              <a:defRPr sz="1800" b="1" i="0" u="none" strike="noStrike" cap="none">
                <a:solidFill>
                  <a:schemeClr val="lt2"/>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lt2"/>
              </a:buClr>
              <a:buSzPts val="1800"/>
              <a:buFont typeface="DM Sans"/>
              <a:buNone/>
              <a:defRPr sz="1800" b="1" i="0" u="none" strike="noStrike" cap="none">
                <a:solidFill>
                  <a:schemeClr val="lt2"/>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546445"/>
              </a:buClr>
              <a:buSzPts val="1400"/>
              <a:buFont typeface="DM Sans"/>
              <a:buNone/>
              <a:tabLst/>
              <a:defRPr/>
            </a:pPr>
            <a:r>
              <a:rPr kumimoji="0" lang="en-US" sz="2400" b="1" i="0" u="none" strike="noStrike" kern="0" cap="none" spc="0" normalizeH="0" baseline="0" noProof="0" dirty="0">
                <a:ln>
                  <a:noFill/>
                </a:ln>
                <a:solidFill>
                  <a:schemeClr val="bg1"/>
                </a:solidFill>
                <a:effectLst/>
                <a:uLnTx/>
                <a:uFillTx/>
                <a:latin typeface="DM Sans"/>
                <a:sym typeface="DM Sans"/>
              </a:rPr>
              <a:t>Phone Number</a:t>
            </a:r>
          </a:p>
        </p:txBody>
      </p:sp>
      <p:sp>
        <p:nvSpPr>
          <p:cNvPr id="5" name="Google Shape;1697;p38">
            <a:extLst>
              <a:ext uri="{FF2B5EF4-FFF2-40B4-BE49-F238E27FC236}">
                <a16:creationId xmlns:a16="http://schemas.microsoft.com/office/drawing/2014/main" id="{F9318BCB-0E91-EFBA-52D5-5512E8C223BF}"/>
              </a:ext>
            </a:extLst>
          </p:cNvPr>
          <p:cNvSpPr/>
          <p:nvPr/>
        </p:nvSpPr>
        <p:spPr>
          <a:xfrm>
            <a:off x="6732531" y="3327826"/>
            <a:ext cx="797233" cy="797233"/>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38">
            <a:extLst>
              <a:ext uri="{FF2B5EF4-FFF2-40B4-BE49-F238E27FC236}">
                <a16:creationId xmlns:a16="http://schemas.microsoft.com/office/drawing/2014/main" id="{01000CD0-D187-F238-D420-D833DFD65C4C}"/>
              </a:ext>
            </a:extLst>
          </p:cNvPr>
          <p:cNvSpPr/>
          <p:nvPr/>
        </p:nvSpPr>
        <p:spPr>
          <a:xfrm>
            <a:off x="9668375" y="3327826"/>
            <a:ext cx="797233" cy="797233"/>
          </a:xfrm>
          <a:prstGeom prst="ellipse">
            <a:avLst/>
          </a:prstGeom>
          <a:solidFill>
            <a:srgbClr val="8A5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oogle Shape;1699;p38">
            <a:extLst>
              <a:ext uri="{FF2B5EF4-FFF2-40B4-BE49-F238E27FC236}">
                <a16:creationId xmlns:a16="http://schemas.microsoft.com/office/drawing/2014/main" id="{A00B0368-7D1D-8827-ADFF-0FAA13AB5677}"/>
              </a:ext>
            </a:extLst>
          </p:cNvPr>
          <p:cNvGrpSpPr/>
          <p:nvPr/>
        </p:nvGrpSpPr>
        <p:grpSpPr>
          <a:xfrm>
            <a:off x="6979130" y="3565161"/>
            <a:ext cx="304035" cy="322565"/>
            <a:chOff x="2755700" y="1330550"/>
            <a:chExt cx="314625" cy="333800"/>
          </a:xfrm>
        </p:grpSpPr>
        <p:sp>
          <p:nvSpPr>
            <p:cNvPr id="11" name="Google Shape;1700;p38">
              <a:extLst>
                <a:ext uri="{FF2B5EF4-FFF2-40B4-BE49-F238E27FC236}">
                  <a16:creationId xmlns:a16="http://schemas.microsoft.com/office/drawing/2014/main" id="{A59AF0F7-E50A-2170-5F21-0AEA6FCCDE44}"/>
                </a:ext>
              </a:extLst>
            </p:cNvPr>
            <p:cNvSpPr/>
            <p:nvPr/>
          </p:nvSpPr>
          <p:spPr>
            <a:xfrm>
              <a:off x="2925050" y="1416075"/>
              <a:ext cx="58975" cy="58675"/>
            </a:xfrm>
            <a:custGeom>
              <a:avLst/>
              <a:gdLst/>
              <a:ahLst/>
              <a:cxnLst/>
              <a:rect l="l" t="t" r="r" b="b"/>
              <a:pathLst>
                <a:path w="2359" h="2347" extrusionOk="0">
                  <a:moveTo>
                    <a:pt x="1179" y="775"/>
                  </a:moveTo>
                  <a:cubicBezTo>
                    <a:pt x="1394" y="775"/>
                    <a:pt x="1572" y="953"/>
                    <a:pt x="1572" y="1167"/>
                  </a:cubicBezTo>
                  <a:cubicBezTo>
                    <a:pt x="1572" y="1382"/>
                    <a:pt x="1394" y="1560"/>
                    <a:pt x="1179" y="1560"/>
                  </a:cubicBezTo>
                  <a:cubicBezTo>
                    <a:pt x="965" y="1560"/>
                    <a:pt x="787" y="1382"/>
                    <a:pt x="787" y="1167"/>
                  </a:cubicBezTo>
                  <a:cubicBezTo>
                    <a:pt x="787" y="953"/>
                    <a:pt x="965" y="775"/>
                    <a:pt x="1179" y="775"/>
                  </a:cubicBezTo>
                  <a:close/>
                  <a:moveTo>
                    <a:pt x="1179" y="1"/>
                  </a:moveTo>
                  <a:cubicBezTo>
                    <a:pt x="537" y="1"/>
                    <a:pt x="1" y="524"/>
                    <a:pt x="1" y="1167"/>
                  </a:cubicBezTo>
                  <a:cubicBezTo>
                    <a:pt x="1" y="1822"/>
                    <a:pt x="537" y="2346"/>
                    <a:pt x="1179" y="2346"/>
                  </a:cubicBezTo>
                  <a:cubicBezTo>
                    <a:pt x="1822" y="2346"/>
                    <a:pt x="2358" y="1822"/>
                    <a:pt x="2358" y="1167"/>
                  </a:cubicBezTo>
                  <a:cubicBezTo>
                    <a:pt x="2358" y="524"/>
                    <a:pt x="1822" y="1"/>
                    <a:pt x="11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701;p38">
              <a:extLst>
                <a:ext uri="{FF2B5EF4-FFF2-40B4-BE49-F238E27FC236}">
                  <a16:creationId xmlns:a16="http://schemas.microsoft.com/office/drawing/2014/main" id="{0B2527D6-D1DB-5ADF-EDDA-FE6DFE91B251}"/>
                </a:ext>
              </a:extLst>
            </p:cNvPr>
            <p:cNvSpPr/>
            <p:nvPr/>
          </p:nvSpPr>
          <p:spPr>
            <a:xfrm>
              <a:off x="2755700" y="1330550"/>
              <a:ext cx="314625" cy="333800"/>
            </a:xfrm>
            <a:custGeom>
              <a:avLst/>
              <a:gdLst/>
              <a:ahLst/>
              <a:cxnLst/>
              <a:rect l="l" t="t" r="r" b="b"/>
              <a:pathLst>
                <a:path w="12585" h="13352" extrusionOk="0">
                  <a:moveTo>
                    <a:pt x="11371" y="778"/>
                  </a:moveTo>
                  <a:cubicBezTo>
                    <a:pt x="11585" y="778"/>
                    <a:pt x="11763" y="957"/>
                    <a:pt x="11763" y="1171"/>
                  </a:cubicBezTo>
                  <a:cubicBezTo>
                    <a:pt x="11763" y="1386"/>
                    <a:pt x="11585" y="1564"/>
                    <a:pt x="11371" y="1564"/>
                  </a:cubicBezTo>
                  <a:cubicBezTo>
                    <a:pt x="11156" y="1564"/>
                    <a:pt x="10978" y="1386"/>
                    <a:pt x="10978" y="1171"/>
                  </a:cubicBezTo>
                  <a:cubicBezTo>
                    <a:pt x="10978" y="957"/>
                    <a:pt x="11156" y="778"/>
                    <a:pt x="11371" y="778"/>
                  </a:cubicBezTo>
                  <a:close/>
                  <a:moveTo>
                    <a:pt x="5644" y="1303"/>
                  </a:moveTo>
                  <a:cubicBezTo>
                    <a:pt x="5919" y="1303"/>
                    <a:pt x="6242" y="1366"/>
                    <a:pt x="6596" y="1493"/>
                  </a:cubicBezTo>
                  <a:cubicBezTo>
                    <a:pt x="6799" y="1564"/>
                    <a:pt x="7013" y="1659"/>
                    <a:pt x="7227" y="1767"/>
                  </a:cubicBezTo>
                  <a:cubicBezTo>
                    <a:pt x="6834" y="2052"/>
                    <a:pt x="6453" y="2374"/>
                    <a:pt x="6096" y="2731"/>
                  </a:cubicBezTo>
                  <a:cubicBezTo>
                    <a:pt x="5917" y="2922"/>
                    <a:pt x="5739" y="3112"/>
                    <a:pt x="5560" y="3314"/>
                  </a:cubicBezTo>
                  <a:cubicBezTo>
                    <a:pt x="5370" y="3148"/>
                    <a:pt x="5108" y="3053"/>
                    <a:pt x="4834" y="3053"/>
                  </a:cubicBezTo>
                  <a:lnTo>
                    <a:pt x="4798" y="3053"/>
                  </a:lnTo>
                  <a:cubicBezTo>
                    <a:pt x="4584" y="2374"/>
                    <a:pt x="4632" y="1826"/>
                    <a:pt x="4905" y="1552"/>
                  </a:cubicBezTo>
                  <a:cubicBezTo>
                    <a:pt x="5071" y="1387"/>
                    <a:pt x="5326" y="1303"/>
                    <a:pt x="5644" y="1303"/>
                  </a:cubicBezTo>
                  <a:close/>
                  <a:moveTo>
                    <a:pt x="10204" y="1302"/>
                  </a:moveTo>
                  <a:cubicBezTo>
                    <a:pt x="10263" y="1850"/>
                    <a:pt x="10692" y="2279"/>
                    <a:pt x="11240" y="2338"/>
                  </a:cubicBezTo>
                  <a:cubicBezTo>
                    <a:pt x="11228" y="2779"/>
                    <a:pt x="11061" y="3291"/>
                    <a:pt x="10775" y="3850"/>
                  </a:cubicBezTo>
                  <a:cubicBezTo>
                    <a:pt x="10501" y="3469"/>
                    <a:pt x="10168" y="3088"/>
                    <a:pt x="9811" y="2731"/>
                  </a:cubicBezTo>
                  <a:cubicBezTo>
                    <a:pt x="9454" y="2374"/>
                    <a:pt x="9073" y="2040"/>
                    <a:pt x="8692" y="1767"/>
                  </a:cubicBezTo>
                  <a:cubicBezTo>
                    <a:pt x="9251" y="1481"/>
                    <a:pt x="9763" y="1314"/>
                    <a:pt x="10204" y="1302"/>
                  </a:cubicBezTo>
                  <a:close/>
                  <a:moveTo>
                    <a:pt x="4834" y="3838"/>
                  </a:moveTo>
                  <a:cubicBezTo>
                    <a:pt x="5048" y="3838"/>
                    <a:pt x="5215" y="4005"/>
                    <a:pt x="5215" y="4219"/>
                  </a:cubicBezTo>
                  <a:lnTo>
                    <a:pt x="5215" y="4874"/>
                  </a:lnTo>
                  <a:lnTo>
                    <a:pt x="1857" y="4874"/>
                  </a:lnTo>
                  <a:lnTo>
                    <a:pt x="1857" y="4219"/>
                  </a:lnTo>
                  <a:cubicBezTo>
                    <a:pt x="1857" y="4005"/>
                    <a:pt x="2024" y="3838"/>
                    <a:pt x="2250" y="3838"/>
                  </a:cubicBezTo>
                  <a:close/>
                  <a:moveTo>
                    <a:pt x="7953" y="2207"/>
                  </a:moveTo>
                  <a:cubicBezTo>
                    <a:pt x="8394" y="2505"/>
                    <a:pt x="8835" y="2874"/>
                    <a:pt x="9251" y="3291"/>
                  </a:cubicBezTo>
                  <a:cubicBezTo>
                    <a:pt x="9668" y="3695"/>
                    <a:pt x="10037" y="4136"/>
                    <a:pt x="10335" y="4588"/>
                  </a:cubicBezTo>
                  <a:cubicBezTo>
                    <a:pt x="10037" y="5029"/>
                    <a:pt x="9668" y="5469"/>
                    <a:pt x="9251" y="5898"/>
                  </a:cubicBezTo>
                  <a:cubicBezTo>
                    <a:pt x="8835" y="6315"/>
                    <a:pt x="8394" y="6684"/>
                    <a:pt x="7942" y="6982"/>
                  </a:cubicBezTo>
                  <a:cubicBezTo>
                    <a:pt x="7501" y="6684"/>
                    <a:pt x="7060" y="6315"/>
                    <a:pt x="6644" y="5898"/>
                  </a:cubicBezTo>
                  <a:cubicBezTo>
                    <a:pt x="6418" y="5672"/>
                    <a:pt x="6203" y="5434"/>
                    <a:pt x="6001" y="5196"/>
                  </a:cubicBezTo>
                  <a:lnTo>
                    <a:pt x="6001" y="4231"/>
                  </a:lnTo>
                  <a:cubicBezTo>
                    <a:pt x="6001" y="4160"/>
                    <a:pt x="6001" y="4088"/>
                    <a:pt x="5989" y="4029"/>
                  </a:cubicBezTo>
                  <a:cubicBezTo>
                    <a:pt x="6191" y="3779"/>
                    <a:pt x="6406" y="3529"/>
                    <a:pt x="6644" y="3291"/>
                  </a:cubicBezTo>
                  <a:cubicBezTo>
                    <a:pt x="7072" y="2874"/>
                    <a:pt x="7513" y="2505"/>
                    <a:pt x="7953" y="2207"/>
                  </a:cubicBezTo>
                  <a:close/>
                  <a:moveTo>
                    <a:pt x="6001" y="6362"/>
                  </a:moveTo>
                  <a:cubicBezTo>
                    <a:pt x="6037" y="6386"/>
                    <a:pt x="6060" y="6422"/>
                    <a:pt x="6096" y="6446"/>
                  </a:cubicBezTo>
                  <a:cubicBezTo>
                    <a:pt x="6453" y="6815"/>
                    <a:pt x="6822" y="7136"/>
                    <a:pt x="7215" y="7422"/>
                  </a:cubicBezTo>
                  <a:cubicBezTo>
                    <a:pt x="7013" y="7517"/>
                    <a:pt x="6810" y="7601"/>
                    <a:pt x="6620" y="7672"/>
                  </a:cubicBezTo>
                  <a:cubicBezTo>
                    <a:pt x="6245" y="7806"/>
                    <a:pt x="5910" y="7873"/>
                    <a:pt x="5630" y="7873"/>
                  </a:cubicBezTo>
                  <a:cubicBezTo>
                    <a:pt x="5537" y="7873"/>
                    <a:pt x="5450" y="7866"/>
                    <a:pt x="5370" y="7851"/>
                  </a:cubicBezTo>
                  <a:cubicBezTo>
                    <a:pt x="5727" y="7458"/>
                    <a:pt x="5965" y="6934"/>
                    <a:pt x="6001" y="6362"/>
                  </a:cubicBezTo>
                  <a:close/>
                  <a:moveTo>
                    <a:pt x="10775" y="5327"/>
                  </a:moveTo>
                  <a:cubicBezTo>
                    <a:pt x="10882" y="5529"/>
                    <a:pt x="10978" y="5743"/>
                    <a:pt x="11049" y="5946"/>
                  </a:cubicBezTo>
                  <a:cubicBezTo>
                    <a:pt x="11323" y="6720"/>
                    <a:pt x="11299" y="7327"/>
                    <a:pt x="11001" y="7636"/>
                  </a:cubicBezTo>
                  <a:cubicBezTo>
                    <a:pt x="10839" y="7799"/>
                    <a:pt x="10591" y="7880"/>
                    <a:pt x="10281" y="7880"/>
                  </a:cubicBezTo>
                  <a:cubicBezTo>
                    <a:pt x="10002" y="7880"/>
                    <a:pt x="9672" y="7814"/>
                    <a:pt x="9311" y="7684"/>
                  </a:cubicBezTo>
                  <a:cubicBezTo>
                    <a:pt x="9108" y="7613"/>
                    <a:pt x="8894" y="7529"/>
                    <a:pt x="8680" y="7422"/>
                  </a:cubicBezTo>
                  <a:cubicBezTo>
                    <a:pt x="9073" y="7136"/>
                    <a:pt x="9442" y="6803"/>
                    <a:pt x="9811" y="6446"/>
                  </a:cubicBezTo>
                  <a:cubicBezTo>
                    <a:pt x="10168" y="6089"/>
                    <a:pt x="10489" y="5708"/>
                    <a:pt x="10775" y="5327"/>
                  </a:cubicBezTo>
                  <a:close/>
                  <a:moveTo>
                    <a:pt x="5215" y="5660"/>
                  </a:moveTo>
                  <a:lnTo>
                    <a:pt x="5215" y="6184"/>
                  </a:lnTo>
                  <a:cubicBezTo>
                    <a:pt x="5215" y="7041"/>
                    <a:pt x="4584" y="7779"/>
                    <a:pt x="3727" y="7875"/>
                  </a:cubicBezTo>
                  <a:cubicBezTo>
                    <a:pt x="3665" y="7881"/>
                    <a:pt x="3603" y="7884"/>
                    <a:pt x="3542" y="7884"/>
                  </a:cubicBezTo>
                  <a:cubicBezTo>
                    <a:pt x="2613" y="7884"/>
                    <a:pt x="1857" y="7135"/>
                    <a:pt x="1857" y="6208"/>
                  </a:cubicBezTo>
                  <a:lnTo>
                    <a:pt x="1857" y="5660"/>
                  </a:lnTo>
                  <a:close/>
                  <a:moveTo>
                    <a:pt x="3131" y="8625"/>
                  </a:moveTo>
                  <a:cubicBezTo>
                    <a:pt x="3262" y="8648"/>
                    <a:pt x="3405" y="8660"/>
                    <a:pt x="3548" y="8660"/>
                  </a:cubicBezTo>
                  <a:cubicBezTo>
                    <a:pt x="3679" y="8660"/>
                    <a:pt x="3798" y="8648"/>
                    <a:pt x="3917" y="8637"/>
                  </a:cubicBezTo>
                  <a:lnTo>
                    <a:pt x="3917" y="9744"/>
                  </a:lnTo>
                  <a:lnTo>
                    <a:pt x="3548" y="10530"/>
                  </a:lnTo>
                  <a:lnTo>
                    <a:pt x="3131" y="9744"/>
                  </a:lnTo>
                  <a:lnTo>
                    <a:pt x="3131" y="8625"/>
                  </a:lnTo>
                  <a:close/>
                  <a:moveTo>
                    <a:pt x="2500" y="10220"/>
                  </a:moveTo>
                  <a:lnTo>
                    <a:pt x="3155" y="11446"/>
                  </a:lnTo>
                  <a:lnTo>
                    <a:pt x="3155" y="12577"/>
                  </a:lnTo>
                  <a:lnTo>
                    <a:pt x="786" y="12577"/>
                  </a:lnTo>
                  <a:lnTo>
                    <a:pt x="786" y="10613"/>
                  </a:lnTo>
                  <a:cubicBezTo>
                    <a:pt x="786" y="10399"/>
                    <a:pt x="964" y="10220"/>
                    <a:pt x="1179" y="10220"/>
                  </a:cubicBezTo>
                  <a:close/>
                  <a:moveTo>
                    <a:pt x="5894" y="10220"/>
                  </a:moveTo>
                  <a:cubicBezTo>
                    <a:pt x="6108" y="10220"/>
                    <a:pt x="6287" y="10399"/>
                    <a:pt x="6287" y="10613"/>
                  </a:cubicBezTo>
                  <a:lnTo>
                    <a:pt x="6287" y="12577"/>
                  </a:lnTo>
                  <a:lnTo>
                    <a:pt x="3941" y="12577"/>
                  </a:lnTo>
                  <a:lnTo>
                    <a:pt x="3941" y="11542"/>
                  </a:lnTo>
                  <a:lnTo>
                    <a:pt x="4560" y="10220"/>
                  </a:lnTo>
                  <a:close/>
                  <a:moveTo>
                    <a:pt x="11380" y="1"/>
                  </a:moveTo>
                  <a:cubicBezTo>
                    <a:pt x="10967" y="1"/>
                    <a:pt x="10604" y="208"/>
                    <a:pt x="10394" y="528"/>
                  </a:cubicBezTo>
                  <a:cubicBezTo>
                    <a:pt x="10346" y="525"/>
                    <a:pt x="10296" y="524"/>
                    <a:pt x="10246" y="524"/>
                  </a:cubicBezTo>
                  <a:cubicBezTo>
                    <a:pt x="9730" y="524"/>
                    <a:pt x="9129" y="689"/>
                    <a:pt x="8489" y="993"/>
                  </a:cubicBezTo>
                  <a:cubicBezTo>
                    <a:pt x="8311" y="1076"/>
                    <a:pt x="8144" y="1171"/>
                    <a:pt x="7965" y="1278"/>
                  </a:cubicBezTo>
                  <a:cubicBezTo>
                    <a:pt x="7596" y="1052"/>
                    <a:pt x="7215" y="886"/>
                    <a:pt x="6858" y="755"/>
                  </a:cubicBezTo>
                  <a:cubicBezTo>
                    <a:pt x="6416" y="597"/>
                    <a:pt x="6005" y="519"/>
                    <a:pt x="5636" y="519"/>
                  </a:cubicBezTo>
                  <a:cubicBezTo>
                    <a:pt x="5111" y="519"/>
                    <a:pt x="4673" y="678"/>
                    <a:pt x="4358" y="993"/>
                  </a:cubicBezTo>
                  <a:cubicBezTo>
                    <a:pt x="3905" y="1457"/>
                    <a:pt x="3774" y="2171"/>
                    <a:pt x="3989" y="3053"/>
                  </a:cubicBezTo>
                  <a:lnTo>
                    <a:pt x="2274" y="3053"/>
                  </a:lnTo>
                  <a:cubicBezTo>
                    <a:pt x="1619" y="3053"/>
                    <a:pt x="1095" y="3576"/>
                    <a:pt x="1095" y="4219"/>
                  </a:cubicBezTo>
                  <a:lnTo>
                    <a:pt x="1095" y="6196"/>
                  </a:lnTo>
                  <a:cubicBezTo>
                    <a:pt x="1095" y="7124"/>
                    <a:pt x="1607" y="7922"/>
                    <a:pt x="2346" y="8351"/>
                  </a:cubicBezTo>
                  <a:lnTo>
                    <a:pt x="2346" y="9446"/>
                  </a:lnTo>
                  <a:lnTo>
                    <a:pt x="1179" y="9446"/>
                  </a:lnTo>
                  <a:cubicBezTo>
                    <a:pt x="524" y="9446"/>
                    <a:pt x="0" y="9970"/>
                    <a:pt x="0" y="10613"/>
                  </a:cubicBezTo>
                  <a:lnTo>
                    <a:pt x="0" y="13351"/>
                  </a:lnTo>
                  <a:lnTo>
                    <a:pt x="7072" y="13351"/>
                  </a:lnTo>
                  <a:lnTo>
                    <a:pt x="7072" y="10613"/>
                  </a:lnTo>
                  <a:cubicBezTo>
                    <a:pt x="7072" y="9970"/>
                    <a:pt x="6549" y="9446"/>
                    <a:pt x="5894" y="9446"/>
                  </a:cubicBezTo>
                  <a:lnTo>
                    <a:pt x="4703" y="9446"/>
                  </a:lnTo>
                  <a:lnTo>
                    <a:pt x="4703" y="8446"/>
                  </a:lnTo>
                  <a:cubicBezTo>
                    <a:pt x="4965" y="8589"/>
                    <a:pt x="5275" y="8660"/>
                    <a:pt x="5632" y="8660"/>
                  </a:cubicBezTo>
                  <a:cubicBezTo>
                    <a:pt x="6013" y="8660"/>
                    <a:pt x="6429" y="8577"/>
                    <a:pt x="6894" y="8410"/>
                  </a:cubicBezTo>
                  <a:cubicBezTo>
                    <a:pt x="7239" y="8279"/>
                    <a:pt x="7596" y="8113"/>
                    <a:pt x="7953" y="7898"/>
                  </a:cubicBezTo>
                  <a:cubicBezTo>
                    <a:pt x="8323" y="8125"/>
                    <a:pt x="8692" y="8303"/>
                    <a:pt x="9061" y="8422"/>
                  </a:cubicBezTo>
                  <a:cubicBezTo>
                    <a:pt x="9501" y="8577"/>
                    <a:pt x="9906" y="8660"/>
                    <a:pt x="10275" y="8660"/>
                  </a:cubicBezTo>
                  <a:cubicBezTo>
                    <a:pt x="10799" y="8660"/>
                    <a:pt x="11240" y="8506"/>
                    <a:pt x="11561" y="8184"/>
                  </a:cubicBezTo>
                  <a:cubicBezTo>
                    <a:pt x="12097" y="7648"/>
                    <a:pt x="12180" y="6767"/>
                    <a:pt x="11799" y="5684"/>
                  </a:cubicBezTo>
                  <a:cubicBezTo>
                    <a:pt x="11668" y="5327"/>
                    <a:pt x="11490" y="4958"/>
                    <a:pt x="11275" y="4588"/>
                  </a:cubicBezTo>
                  <a:cubicBezTo>
                    <a:pt x="11371" y="4410"/>
                    <a:pt x="11466" y="4231"/>
                    <a:pt x="11549" y="4065"/>
                  </a:cubicBezTo>
                  <a:cubicBezTo>
                    <a:pt x="11894" y="3362"/>
                    <a:pt x="12049" y="2707"/>
                    <a:pt x="12025" y="2148"/>
                  </a:cubicBezTo>
                  <a:cubicBezTo>
                    <a:pt x="12371" y="1921"/>
                    <a:pt x="12585" y="1517"/>
                    <a:pt x="12549" y="1076"/>
                  </a:cubicBezTo>
                  <a:cubicBezTo>
                    <a:pt x="12502" y="505"/>
                    <a:pt x="12037" y="52"/>
                    <a:pt x="11478" y="5"/>
                  </a:cubicBezTo>
                  <a:cubicBezTo>
                    <a:pt x="11445" y="2"/>
                    <a:pt x="11412" y="1"/>
                    <a:pt x="113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702;p38">
            <a:extLst>
              <a:ext uri="{FF2B5EF4-FFF2-40B4-BE49-F238E27FC236}">
                <a16:creationId xmlns:a16="http://schemas.microsoft.com/office/drawing/2014/main" id="{410673B3-8173-BB10-251D-069E7EA24231}"/>
              </a:ext>
            </a:extLst>
          </p:cNvPr>
          <p:cNvGrpSpPr/>
          <p:nvPr/>
        </p:nvGrpSpPr>
        <p:grpSpPr>
          <a:xfrm>
            <a:off x="9905625" y="3565064"/>
            <a:ext cx="322734" cy="322758"/>
            <a:chOff x="3425425" y="1330350"/>
            <a:chExt cx="333975" cy="334000"/>
          </a:xfrm>
        </p:grpSpPr>
        <p:sp>
          <p:nvSpPr>
            <p:cNvPr id="14" name="Google Shape;1703;p38">
              <a:extLst>
                <a:ext uri="{FF2B5EF4-FFF2-40B4-BE49-F238E27FC236}">
                  <a16:creationId xmlns:a16="http://schemas.microsoft.com/office/drawing/2014/main" id="{3643A716-0BD5-EDF4-BA17-75A5F16C5F59}"/>
                </a:ext>
              </a:extLst>
            </p:cNvPr>
            <p:cNvSpPr/>
            <p:nvPr/>
          </p:nvSpPr>
          <p:spPr>
            <a:xfrm>
              <a:off x="366145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38">
              <a:extLst>
                <a:ext uri="{FF2B5EF4-FFF2-40B4-BE49-F238E27FC236}">
                  <a16:creationId xmlns:a16="http://schemas.microsoft.com/office/drawing/2014/main" id="{D4EB599C-E047-CC5A-BD2D-1763A8AD7719}"/>
                </a:ext>
              </a:extLst>
            </p:cNvPr>
            <p:cNvSpPr/>
            <p:nvPr/>
          </p:nvSpPr>
          <p:spPr>
            <a:xfrm>
              <a:off x="366145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38">
              <a:extLst>
                <a:ext uri="{FF2B5EF4-FFF2-40B4-BE49-F238E27FC236}">
                  <a16:creationId xmlns:a16="http://schemas.microsoft.com/office/drawing/2014/main" id="{791F5A2B-4D6F-99A9-8419-FF4BA9043C4C}"/>
                </a:ext>
              </a:extLst>
            </p:cNvPr>
            <p:cNvSpPr/>
            <p:nvPr/>
          </p:nvSpPr>
          <p:spPr>
            <a:xfrm>
              <a:off x="3464400" y="1487825"/>
              <a:ext cx="58675" cy="19350"/>
            </a:xfrm>
            <a:custGeom>
              <a:avLst/>
              <a:gdLst/>
              <a:ahLst/>
              <a:cxnLst/>
              <a:rect l="l" t="t" r="r" b="b"/>
              <a:pathLst>
                <a:path w="2347" h="774" extrusionOk="0">
                  <a:moveTo>
                    <a:pt x="1" y="0"/>
                  </a:moveTo>
                  <a:lnTo>
                    <a:pt x="1" y="774"/>
                  </a:lnTo>
                  <a:lnTo>
                    <a:pt x="2346" y="774"/>
                  </a:lnTo>
                  <a:lnTo>
                    <a:pt x="23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38">
              <a:extLst>
                <a:ext uri="{FF2B5EF4-FFF2-40B4-BE49-F238E27FC236}">
                  <a16:creationId xmlns:a16="http://schemas.microsoft.com/office/drawing/2014/main" id="{01800504-315E-51B7-99B3-54A3F2CA44C8}"/>
                </a:ext>
              </a:extLst>
            </p:cNvPr>
            <p:cNvSpPr/>
            <p:nvPr/>
          </p:nvSpPr>
          <p:spPr>
            <a:xfrm>
              <a:off x="3464400" y="1526800"/>
              <a:ext cx="58675" cy="19675"/>
            </a:xfrm>
            <a:custGeom>
              <a:avLst/>
              <a:gdLst/>
              <a:ahLst/>
              <a:cxnLst/>
              <a:rect l="l" t="t" r="r" b="b"/>
              <a:pathLst>
                <a:path w="2347" h="787" extrusionOk="0">
                  <a:moveTo>
                    <a:pt x="1" y="1"/>
                  </a:moveTo>
                  <a:lnTo>
                    <a:pt x="1" y="787"/>
                  </a:lnTo>
                  <a:lnTo>
                    <a:pt x="2346" y="787"/>
                  </a:lnTo>
                  <a:lnTo>
                    <a:pt x="234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707;p38">
              <a:extLst>
                <a:ext uri="{FF2B5EF4-FFF2-40B4-BE49-F238E27FC236}">
                  <a16:creationId xmlns:a16="http://schemas.microsoft.com/office/drawing/2014/main" id="{B94A0594-A96C-C575-FD95-1EFC7242CCFA}"/>
                </a:ext>
              </a:extLst>
            </p:cNvPr>
            <p:cNvSpPr/>
            <p:nvPr/>
          </p:nvSpPr>
          <p:spPr>
            <a:xfrm>
              <a:off x="3425425" y="1330350"/>
              <a:ext cx="333975" cy="334000"/>
            </a:xfrm>
            <a:custGeom>
              <a:avLst/>
              <a:gdLst/>
              <a:ahLst/>
              <a:cxnLst/>
              <a:rect l="l" t="t" r="r" b="b"/>
              <a:pathLst>
                <a:path w="13359" h="13360" extrusionOk="0">
                  <a:moveTo>
                    <a:pt x="6680" y="786"/>
                  </a:moveTo>
                  <a:cubicBezTo>
                    <a:pt x="7751" y="786"/>
                    <a:pt x="8632" y="1667"/>
                    <a:pt x="8632" y="2751"/>
                  </a:cubicBezTo>
                  <a:cubicBezTo>
                    <a:pt x="8632" y="3299"/>
                    <a:pt x="8394" y="3834"/>
                    <a:pt x="7977" y="4204"/>
                  </a:cubicBezTo>
                  <a:lnTo>
                    <a:pt x="7846" y="4323"/>
                  </a:lnTo>
                  <a:lnTo>
                    <a:pt x="7846" y="6299"/>
                  </a:lnTo>
                  <a:lnTo>
                    <a:pt x="7072" y="6299"/>
                  </a:lnTo>
                  <a:lnTo>
                    <a:pt x="7072" y="3680"/>
                  </a:lnTo>
                  <a:lnTo>
                    <a:pt x="7751" y="2858"/>
                  </a:lnTo>
                  <a:lnTo>
                    <a:pt x="7156" y="2358"/>
                  </a:lnTo>
                  <a:lnTo>
                    <a:pt x="6680" y="2918"/>
                  </a:lnTo>
                  <a:lnTo>
                    <a:pt x="6191" y="2334"/>
                  </a:lnTo>
                  <a:lnTo>
                    <a:pt x="5596" y="2846"/>
                  </a:lnTo>
                  <a:lnTo>
                    <a:pt x="6287" y="3656"/>
                  </a:lnTo>
                  <a:lnTo>
                    <a:pt x="6287" y="6287"/>
                  </a:lnTo>
                  <a:lnTo>
                    <a:pt x="5501" y="6287"/>
                  </a:lnTo>
                  <a:lnTo>
                    <a:pt x="5501" y="4323"/>
                  </a:lnTo>
                  <a:lnTo>
                    <a:pt x="5370" y="4204"/>
                  </a:lnTo>
                  <a:cubicBezTo>
                    <a:pt x="4953" y="3834"/>
                    <a:pt x="4715" y="3299"/>
                    <a:pt x="4715" y="2739"/>
                  </a:cubicBezTo>
                  <a:cubicBezTo>
                    <a:pt x="4715" y="1667"/>
                    <a:pt x="5596" y="786"/>
                    <a:pt x="6680" y="786"/>
                  </a:cubicBezTo>
                  <a:close/>
                  <a:moveTo>
                    <a:pt x="7846" y="7073"/>
                  </a:moveTo>
                  <a:lnTo>
                    <a:pt x="7846" y="7859"/>
                  </a:lnTo>
                  <a:lnTo>
                    <a:pt x="5501" y="7859"/>
                  </a:lnTo>
                  <a:lnTo>
                    <a:pt x="5501" y="7073"/>
                  </a:lnTo>
                  <a:close/>
                  <a:moveTo>
                    <a:pt x="4203" y="3918"/>
                  </a:moveTo>
                  <a:cubicBezTo>
                    <a:pt x="4334" y="4192"/>
                    <a:pt x="4501" y="4442"/>
                    <a:pt x="4715" y="4668"/>
                  </a:cubicBezTo>
                  <a:lnTo>
                    <a:pt x="4715" y="8645"/>
                  </a:lnTo>
                  <a:lnTo>
                    <a:pt x="6287" y="8645"/>
                  </a:lnTo>
                  <a:lnTo>
                    <a:pt x="6287" y="9454"/>
                  </a:lnTo>
                  <a:lnTo>
                    <a:pt x="3131" y="9454"/>
                  </a:lnTo>
                  <a:lnTo>
                    <a:pt x="3131" y="11085"/>
                  </a:lnTo>
                  <a:cubicBezTo>
                    <a:pt x="2667" y="11240"/>
                    <a:pt x="2346" y="11681"/>
                    <a:pt x="2346" y="12193"/>
                  </a:cubicBezTo>
                  <a:cubicBezTo>
                    <a:pt x="2346" y="12324"/>
                    <a:pt x="2369" y="12455"/>
                    <a:pt x="2417" y="12585"/>
                  </a:cubicBezTo>
                  <a:lnTo>
                    <a:pt x="774" y="12585"/>
                  </a:lnTo>
                  <a:lnTo>
                    <a:pt x="774" y="3918"/>
                  </a:lnTo>
                  <a:close/>
                  <a:moveTo>
                    <a:pt x="3512" y="11800"/>
                  </a:moveTo>
                  <a:cubicBezTo>
                    <a:pt x="3727" y="11800"/>
                    <a:pt x="3905" y="11978"/>
                    <a:pt x="3905" y="12193"/>
                  </a:cubicBezTo>
                  <a:cubicBezTo>
                    <a:pt x="3905" y="12407"/>
                    <a:pt x="3727" y="12585"/>
                    <a:pt x="3512" y="12585"/>
                  </a:cubicBezTo>
                  <a:cubicBezTo>
                    <a:pt x="3298" y="12585"/>
                    <a:pt x="3120" y="12407"/>
                    <a:pt x="3120" y="12193"/>
                  </a:cubicBezTo>
                  <a:cubicBezTo>
                    <a:pt x="3120" y="11978"/>
                    <a:pt x="3298" y="11800"/>
                    <a:pt x="3512" y="11800"/>
                  </a:cubicBezTo>
                  <a:close/>
                  <a:moveTo>
                    <a:pt x="6287" y="10228"/>
                  </a:moveTo>
                  <a:lnTo>
                    <a:pt x="6287" y="11085"/>
                  </a:lnTo>
                  <a:cubicBezTo>
                    <a:pt x="5822" y="11240"/>
                    <a:pt x="5501" y="11681"/>
                    <a:pt x="5501" y="12193"/>
                  </a:cubicBezTo>
                  <a:cubicBezTo>
                    <a:pt x="5501" y="12324"/>
                    <a:pt x="5525" y="12455"/>
                    <a:pt x="5572" y="12585"/>
                  </a:cubicBezTo>
                  <a:lnTo>
                    <a:pt x="4620" y="12585"/>
                  </a:lnTo>
                  <a:cubicBezTo>
                    <a:pt x="4667" y="12455"/>
                    <a:pt x="4691" y="12324"/>
                    <a:pt x="4691" y="12193"/>
                  </a:cubicBezTo>
                  <a:cubicBezTo>
                    <a:pt x="4691" y="11681"/>
                    <a:pt x="4358" y="11240"/>
                    <a:pt x="3905" y="11085"/>
                  </a:cubicBezTo>
                  <a:lnTo>
                    <a:pt x="3905" y="10228"/>
                  </a:lnTo>
                  <a:close/>
                  <a:moveTo>
                    <a:pt x="6668" y="11800"/>
                  </a:moveTo>
                  <a:cubicBezTo>
                    <a:pt x="6882" y="11800"/>
                    <a:pt x="7061" y="11978"/>
                    <a:pt x="7061" y="12193"/>
                  </a:cubicBezTo>
                  <a:cubicBezTo>
                    <a:pt x="7061" y="12407"/>
                    <a:pt x="6882" y="12585"/>
                    <a:pt x="6668" y="12585"/>
                  </a:cubicBezTo>
                  <a:cubicBezTo>
                    <a:pt x="6453" y="12585"/>
                    <a:pt x="6275" y="12407"/>
                    <a:pt x="6275" y="12193"/>
                  </a:cubicBezTo>
                  <a:cubicBezTo>
                    <a:pt x="6275" y="11978"/>
                    <a:pt x="6453" y="11800"/>
                    <a:pt x="6668" y="11800"/>
                  </a:cubicBezTo>
                  <a:close/>
                  <a:moveTo>
                    <a:pt x="9442" y="10228"/>
                  </a:moveTo>
                  <a:lnTo>
                    <a:pt x="9442" y="11085"/>
                  </a:lnTo>
                  <a:cubicBezTo>
                    <a:pt x="8989" y="11240"/>
                    <a:pt x="8656" y="11681"/>
                    <a:pt x="8656" y="12193"/>
                  </a:cubicBezTo>
                  <a:cubicBezTo>
                    <a:pt x="8656" y="12324"/>
                    <a:pt x="8680" y="12455"/>
                    <a:pt x="8727" y="12585"/>
                  </a:cubicBezTo>
                  <a:lnTo>
                    <a:pt x="7787" y="12585"/>
                  </a:lnTo>
                  <a:cubicBezTo>
                    <a:pt x="7823" y="12455"/>
                    <a:pt x="7846" y="12324"/>
                    <a:pt x="7846" y="12193"/>
                  </a:cubicBezTo>
                  <a:cubicBezTo>
                    <a:pt x="7846" y="11681"/>
                    <a:pt x="7525" y="11240"/>
                    <a:pt x="7061" y="11085"/>
                  </a:cubicBezTo>
                  <a:lnTo>
                    <a:pt x="7061" y="10228"/>
                  </a:lnTo>
                  <a:close/>
                  <a:moveTo>
                    <a:pt x="9823" y="11800"/>
                  </a:moveTo>
                  <a:cubicBezTo>
                    <a:pt x="10037" y="11800"/>
                    <a:pt x="10216" y="11978"/>
                    <a:pt x="10216" y="12193"/>
                  </a:cubicBezTo>
                  <a:cubicBezTo>
                    <a:pt x="10216" y="12407"/>
                    <a:pt x="10037" y="12585"/>
                    <a:pt x="9823" y="12585"/>
                  </a:cubicBezTo>
                  <a:cubicBezTo>
                    <a:pt x="9608" y="12585"/>
                    <a:pt x="9430" y="12407"/>
                    <a:pt x="9430" y="12193"/>
                  </a:cubicBezTo>
                  <a:cubicBezTo>
                    <a:pt x="9430" y="11978"/>
                    <a:pt x="9608" y="11800"/>
                    <a:pt x="9823" y="11800"/>
                  </a:cubicBezTo>
                  <a:close/>
                  <a:moveTo>
                    <a:pt x="12573" y="3918"/>
                  </a:moveTo>
                  <a:lnTo>
                    <a:pt x="12573" y="12585"/>
                  </a:lnTo>
                  <a:lnTo>
                    <a:pt x="10942" y="12585"/>
                  </a:lnTo>
                  <a:cubicBezTo>
                    <a:pt x="10978" y="12455"/>
                    <a:pt x="11002" y="12324"/>
                    <a:pt x="11002" y="12193"/>
                  </a:cubicBezTo>
                  <a:cubicBezTo>
                    <a:pt x="11002" y="11681"/>
                    <a:pt x="10680" y="11240"/>
                    <a:pt x="10228" y="11085"/>
                  </a:cubicBezTo>
                  <a:lnTo>
                    <a:pt x="10228" y="9454"/>
                  </a:lnTo>
                  <a:lnTo>
                    <a:pt x="7072" y="9454"/>
                  </a:lnTo>
                  <a:lnTo>
                    <a:pt x="7072" y="8645"/>
                  </a:lnTo>
                  <a:lnTo>
                    <a:pt x="8632" y="8645"/>
                  </a:lnTo>
                  <a:lnTo>
                    <a:pt x="8632" y="4668"/>
                  </a:lnTo>
                  <a:cubicBezTo>
                    <a:pt x="8846" y="4442"/>
                    <a:pt x="9025" y="4192"/>
                    <a:pt x="9156" y="3918"/>
                  </a:cubicBezTo>
                  <a:close/>
                  <a:moveTo>
                    <a:pt x="6680" y="1"/>
                  </a:moveTo>
                  <a:cubicBezTo>
                    <a:pt x="5167" y="1"/>
                    <a:pt x="3941" y="1239"/>
                    <a:pt x="3941" y="2751"/>
                  </a:cubicBezTo>
                  <a:cubicBezTo>
                    <a:pt x="3941" y="2882"/>
                    <a:pt x="3941" y="3001"/>
                    <a:pt x="3965" y="3132"/>
                  </a:cubicBezTo>
                  <a:lnTo>
                    <a:pt x="0" y="3132"/>
                  </a:lnTo>
                  <a:lnTo>
                    <a:pt x="0" y="13359"/>
                  </a:lnTo>
                  <a:lnTo>
                    <a:pt x="13359" y="13359"/>
                  </a:lnTo>
                  <a:lnTo>
                    <a:pt x="13359" y="3132"/>
                  </a:lnTo>
                  <a:lnTo>
                    <a:pt x="9382" y="3132"/>
                  </a:lnTo>
                  <a:cubicBezTo>
                    <a:pt x="9406" y="3001"/>
                    <a:pt x="9418" y="2882"/>
                    <a:pt x="9418" y="2751"/>
                  </a:cubicBezTo>
                  <a:cubicBezTo>
                    <a:pt x="9418" y="1239"/>
                    <a:pt x="8192" y="1"/>
                    <a:pt x="66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1126;p86">
            <a:extLst>
              <a:ext uri="{FF2B5EF4-FFF2-40B4-BE49-F238E27FC236}">
                <a16:creationId xmlns:a16="http://schemas.microsoft.com/office/drawing/2014/main" id="{1D06F736-C2C4-A685-0A7C-B578A984F2CF}"/>
              </a:ext>
            </a:extLst>
          </p:cNvPr>
          <p:cNvSpPr txBox="1">
            <a:spLocks/>
          </p:cNvSpPr>
          <p:nvPr/>
        </p:nvSpPr>
        <p:spPr>
          <a:xfrm>
            <a:off x="-11899882"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Features</a:t>
            </a:r>
          </a:p>
        </p:txBody>
      </p:sp>
    </p:spTree>
    <p:extLst>
      <p:ext uri="{BB962C8B-B14F-4D97-AF65-F5344CB8AC3E}">
        <p14:creationId xmlns:p14="http://schemas.microsoft.com/office/powerpoint/2010/main" val="1111172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533398"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Features</a:t>
            </a:r>
          </a:p>
        </p:txBody>
      </p:sp>
    </p:spTree>
    <p:extLst>
      <p:ext uri="{BB962C8B-B14F-4D97-AF65-F5344CB8AC3E}">
        <p14:creationId xmlns:p14="http://schemas.microsoft.com/office/powerpoint/2010/main" val="35155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lang="en-US" sz="3600" kern="0" dirty="0">
                <a:solidFill>
                  <a:srgbClr val="EAEAF2"/>
                </a:solidFill>
                <a:latin typeface="IBM Plex Sans" panose="020B0503050203000203" pitchFamily="34" charset="0"/>
                <a:ea typeface="Roboto" panose="02000000000000000000" pitchFamily="2" charset="0"/>
                <a:cs typeface="Roboto" panose="02000000000000000000" pitchFamily="2" charset="0"/>
                <a:sym typeface="Montserrat Black"/>
              </a:rPr>
              <a:t>Easy Booking</a:t>
            </a:r>
            <a:endPar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endParaRP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Book tickets through the application or website for yourself and others with ease since accounts will have accurate information about you taken from </a:t>
            </a:r>
            <a:r>
              <a:rPr lang="en-US" kern="0" dirty="0" err="1">
                <a:solidFill>
                  <a:srgbClr val="FFFFFF"/>
                </a:solidFill>
                <a:latin typeface="Bahnschrift" panose="020B0502040204020203" pitchFamily="34" charset="0"/>
              </a:rPr>
              <a:t>Absher</a:t>
            </a:r>
            <a:r>
              <a:rPr lang="en-US" kern="0" dirty="0">
                <a:solidFill>
                  <a:srgbClr val="FFFFFF"/>
                </a:solidFill>
                <a:latin typeface="Bahnschrift" panose="020B0502040204020203" pitchFamily="34" charset="0"/>
              </a:rPr>
              <a:t>, booking can be as simple and fast as a press of a single button</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5" name="Graphic 4">
            <a:extLst>
              <a:ext uri="{FF2B5EF4-FFF2-40B4-BE49-F238E27FC236}">
                <a16:creationId xmlns:a16="http://schemas.microsoft.com/office/drawing/2014/main" id="{F5D1139C-C576-0F84-FF97-2BD7222C9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9403" y="-3385090"/>
            <a:ext cx="1049919" cy="466049"/>
          </a:xfrm>
          <a:prstGeom prst="rect">
            <a:avLst/>
          </a:prstGeom>
        </p:spPr>
      </p:pic>
      <p:pic>
        <p:nvPicPr>
          <p:cNvPr id="6" name="Graphic 5">
            <a:extLst>
              <a:ext uri="{FF2B5EF4-FFF2-40B4-BE49-F238E27FC236}">
                <a16:creationId xmlns:a16="http://schemas.microsoft.com/office/drawing/2014/main" id="{9B65B767-2DEC-3ED5-4DCB-7E452D8E8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1144" y="7645932"/>
            <a:ext cx="2082291" cy="3728720"/>
          </a:xfrm>
          <a:prstGeom prst="rect">
            <a:avLst/>
          </a:prstGeom>
        </p:spPr>
      </p:pic>
      <p:pic>
        <p:nvPicPr>
          <p:cNvPr id="9" name="Graphic 8">
            <a:extLst>
              <a:ext uri="{FF2B5EF4-FFF2-40B4-BE49-F238E27FC236}">
                <a16:creationId xmlns:a16="http://schemas.microsoft.com/office/drawing/2014/main" id="{4E36B0DA-18E9-5840-3FFE-2DA394EE35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81058" y="7645930"/>
            <a:ext cx="2082291" cy="3728721"/>
          </a:xfrm>
          <a:prstGeom prst="rect">
            <a:avLst/>
          </a:prstGeom>
        </p:spPr>
      </p:pic>
    </p:spTree>
    <p:extLst>
      <p:ext uri="{BB962C8B-B14F-4D97-AF65-F5344CB8AC3E}">
        <p14:creationId xmlns:p14="http://schemas.microsoft.com/office/powerpoint/2010/main" val="1185528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lang="en-US" sz="3600" kern="0" dirty="0">
                <a:solidFill>
                  <a:srgbClr val="EAEAF2"/>
                </a:solidFill>
                <a:latin typeface="IBM Plex Sans" panose="020B0503050203000203" pitchFamily="34" charset="0"/>
                <a:ea typeface="Roboto" panose="02000000000000000000" pitchFamily="2" charset="0"/>
                <a:cs typeface="Roboto" panose="02000000000000000000" pitchFamily="2" charset="0"/>
                <a:sym typeface="Montserrat Black"/>
              </a:rPr>
              <a:t>Transfer Tickets Securely </a:t>
            </a:r>
            <a:endPar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endParaRP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Transfer t</a:t>
            </a:r>
            <a:r>
              <a:rPr lang="en-US" kern="0" dirty="0" err="1">
                <a:solidFill>
                  <a:srgbClr val="FFFFFF"/>
                </a:solidFill>
                <a:latin typeface="Bahnschrift" panose="020B0502040204020203" pitchFamily="34" charset="0"/>
              </a:rPr>
              <a:t>ickets</a:t>
            </a:r>
            <a:r>
              <a:rPr lang="en-US" kern="0" dirty="0">
                <a:solidFill>
                  <a:srgbClr val="FFFFFF"/>
                </a:solidFill>
                <a:latin typeface="Bahnschrift" panose="020B0502040204020203" pitchFamily="34" charset="0"/>
              </a:rPr>
              <a:t> to others by using their phone numbers, and if they have the application, they will automatically receive the transferred tickets.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15" name="Graphic 14">
            <a:extLst>
              <a:ext uri="{FF2B5EF4-FFF2-40B4-BE49-F238E27FC236}">
                <a16:creationId xmlns:a16="http://schemas.microsoft.com/office/drawing/2014/main" id="{D74ACC9E-A0A5-F589-B6E7-598B3E248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9704" y="-6575067"/>
            <a:ext cx="2539591" cy="5422370"/>
          </a:xfrm>
          <a:prstGeom prst="rect">
            <a:avLst/>
          </a:prstGeom>
        </p:spPr>
      </p:pic>
      <p:pic>
        <p:nvPicPr>
          <p:cNvPr id="16" name="Graphic 15">
            <a:extLst>
              <a:ext uri="{FF2B5EF4-FFF2-40B4-BE49-F238E27FC236}">
                <a16:creationId xmlns:a16="http://schemas.microsoft.com/office/drawing/2014/main" id="{B05CEF13-8317-6B50-D4C5-7F87B0E4A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652409" y="8028300"/>
            <a:ext cx="2539591" cy="5422370"/>
          </a:xfrm>
          <a:prstGeom prst="rect">
            <a:avLst/>
          </a:prstGeom>
        </p:spPr>
      </p:pic>
      <p:pic>
        <p:nvPicPr>
          <p:cNvPr id="10" name="Graphic 9">
            <a:extLst>
              <a:ext uri="{FF2B5EF4-FFF2-40B4-BE49-F238E27FC236}">
                <a16:creationId xmlns:a16="http://schemas.microsoft.com/office/drawing/2014/main" id="{774E020C-CE85-7BCF-D675-05B57163E4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488" y="1453230"/>
            <a:ext cx="3228741" cy="1975770"/>
          </a:xfrm>
          <a:prstGeom prst="rect">
            <a:avLst/>
          </a:prstGeom>
        </p:spPr>
      </p:pic>
      <p:pic>
        <p:nvPicPr>
          <p:cNvPr id="4" name="Graphic 3">
            <a:extLst>
              <a:ext uri="{FF2B5EF4-FFF2-40B4-BE49-F238E27FC236}">
                <a16:creationId xmlns:a16="http://schemas.microsoft.com/office/drawing/2014/main" id="{304CB757-9E2A-7137-EDC7-CDD870DDFA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91144" y="3129280"/>
            <a:ext cx="2082291" cy="3728720"/>
          </a:xfrm>
          <a:prstGeom prst="rect">
            <a:avLst/>
          </a:prstGeom>
        </p:spPr>
      </p:pic>
      <p:pic>
        <p:nvPicPr>
          <p:cNvPr id="6" name="Graphic 5">
            <a:extLst>
              <a:ext uri="{FF2B5EF4-FFF2-40B4-BE49-F238E27FC236}">
                <a16:creationId xmlns:a16="http://schemas.microsoft.com/office/drawing/2014/main" id="{301D1118-F56D-543C-0AB9-342E40352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81058" y="3129278"/>
            <a:ext cx="2082291" cy="3728721"/>
          </a:xfrm>
          <a:prstGeom prst="rect">
            <a:avLst/>
          </a:prstGeom>
        </p:spPr>
      </p:pic>
      <p:pic>
        <p:nvPicPr>
          <p:cNvPr id="12" name="Graphic 11">
            <a:extLst>
              <a:ext uri="{FF2B5EF4-FFF2-40B4-BE49-F238E27FC236}">
                <a16:creationId xmlns:a16="http://schemas.microsoft.com/office/drawing/2014/main" id="{A92A075A-B8C6-EE14-0047-0830C29E1E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98387" y="282930"/>
            <a:ext cx="1788552" cy="1317416"/>
          </a:xfrm>
          <a:prstGeom prst="rect">
            <a:avLst/>
          </a:prstGeom>
        </p:spPr>
      </p:pic>
      <p:pic>
        <p:nvPicPr>
          <p:cNvPr id="13" name="Graphic 12">
            <a:extLst>
              <a:ext uri="{FF2B5EF4-FFF2-40B4-BE49-F238E27FC236}">
                <a16:creationId xmlns:a16="http://schemas.microsoft.com/office/drawing/2014/main" id="{B603B611-5C22-7711-AB69-4AC3926A97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99452" y="3526063"/>
            <a:ext cx="857671" cy="380712"/>
          </a:xfrm>
          <a:prstGeom prst="rect">
            <a:avLst/>
          </a:prstGeom>
        </p:spPr>
      </p:pic>
      <p:pic>
        <p:nvPicPr>
          <p:cNvPr id="14" name="Graphic 13">
            <a:extLst>
              <a:ext uri="{FF2B5EF4-FFF2-40B4-BE49-F238E27FC236}">
                <a16:creationId xmlns:a16="http://schemas.microsoft.com/office/drawing/2014/main" id="{4F97E9F4-F799-8152-E579-B5412641AA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879140" y="2410810"/>
            <a:ext cx="1163950" cy="1163950"/>
          </a:xfrm>
          <a:prstGeom prst="rect">
            <a:avLst/>
          </a:prstGeom>
        </p:spPr>
      </p:pic>
    </p:spTree>
    <p:extLst>
      <p:ext uri="{BB962C8B-B14F-4D97-AF65-F5344CB8AC3E}">
        <p14:creationId xmlns:p14="http://schemas.microsoft.com/office/powerpoint/2010/main" val="409968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4.07407E-6 L 0.11146 -4.07407E-6 " pathEditMode="relative" rAng="0" ptsTypes="AA">
                                      <p:cBhvr>
                                        <p:cTn id="6" dur="2000" fill="hold"/>
                                        <p:tgtEl>
                                          <p:spTgt spid="15"/>
                                        </p:tgtEl>
                                        <p:attrNameLst>
                                          <p:attrName>ppt_x</p:attrName>
                                          <p:attrName>ppt_y</p:attrName>
                                        </p:attrNameLst>
                                      </p:cBhvr>
                                      <p:rCtr x="5573" y="0"/>
                                    </p:animMotion>
                                  </p:childTnLst>
                                </p:cTn>
                              </p:par>
                              <p:par>
                                <p:cTn id="7" presetID="0" presetClass="path" presetSubtype="0" accel="50000" decel="50000" fill="hold" nodeType="withEffect">
                                  <p:stCondLst>
                                    <p:cond delay="0"/>
                                  </p:stCondLst>
                                  <p:childTnLst>
                                    <p:animMotion origin="layout" path="M 0.00182 -0.00996 L 0.00182 -0.00996 C 0.00091 -0.01806 -0.00052 -0.0257 -0.00065 -0.0338 C -0.00078 -0.03704 -0.00039 -0.06528 0.00091 -0.07523 C 0.00156 -0.07986 0.00326 -0.08727 0.0043 -0.09167 C 0.00456 -0.09468 0.00495 -0.09746 0.00508 -0.10046 C 0.00586 -0.11273 0.00547 -0.11806 0.00677 -0.12871 C 0.00703 -0.13009 0.00742 -0.13171 0.00768 -0.1331 C 0.0082 -0.13658 0.00886 -0.14005 0.00925 -0.14352 C 0.01159 -0.16065 0.00886 -0.14468 0.01094 -0.15972 C 0.01146 -0.1632 0.01211 -0.16667 0.01263 -0.17014 C 0.01328 -0.175 0.01302 -0.18056 0.01432 -0.18496 C 0.01797 -0.19792 0.01367 -0.18449 0.01849 -0.19537 C 0.01966 -0.19815 0.02057 -0.20139 0.02175 -0.20417 C 0.02305 -0.20695 0.02474 -0.20903 0.02591 -0.21158 C 0.02748 -0.21505 0.02878 -0.21852 0.03008 -0.22199 C 0.03099 -0.22454 0.03164 -0.22732 0.03268 -0.2294 C 0.03412 -0.23264 0.03659 -0.23449 0.03763 -0.23843 C 0.04518 -0.26528 0.03737 -0.24236 0.04349 -0.25324 C 0.0444 -0.25486 0.04492 -0.25741 0.04596 -0.25903 C 0.05143 -0.26759 0.05508 -0.27153 0.06016 -0.27847 C 0.06159 -0.28033 0.06276 -0.28287 0.06432 -0.28426 C 0.07695 -0.2956 0.06302 -0.28241 0.07266 -0.29329 C 0.0737 -0.29445 0.075 -0.29468 0.07591 -0.29607 C 0.0849 -0.3088 0.07669 -0.30255 0.08594 -0.3081 C 0.08672 -0.30949 0.08737 -0.31134 0.08841 -0.3125 C 0.08945 -0.31343 0.09076 -0.3132 0.0918 -0.31389 C 0.09349 -0.31528 0.09505 -0.31736 0.09675 -0.31829 C 0.09818 -0.31921 0.09961 -0.31921 0.10091 -0.31991 C 0.10234 -0.3206 0.10365 -0.32222 0.10508 -0.32292 C 0.10899 -0.32431 0.11289 -0.32454 0.1168 -0.3257 C 0.11901 -0.32662 0.12123 -0.32801 0.12344 -0.32871 C 0.12539 -0.3294 0.12734 -0.32963 0.1293 -0.33033 C 0.13984 -0.33334 0.125 -0.33009 0.14089 -0.3331 C 0.14388 -0.33241 0.14987 -0.33148 0.15339 -0.32871 C 0.15456 -0.32801 0.1556 -0.32662 0.15677 -0.3257 C 0.1582 -0.32477 0.15964 -0.32408 0.16094 -0.32292 C 0.16276 -0.32107 0.16419 -0.31852 0.16589 -0.3169 C 0.17005 -0.3132 0.1681 -0.31459 0.17175 -0.3125 C 0.17826 -0.30093 0.16849 -0.31736 0.18255 -0.3007 C 0.18906 -0.29306 0.18568 -0.29537 0.19258 -0.29329 C 0.19375 -0.29213 0.19479 -0.29144 0.19596 -0.29028 C 0.19675 -0.28935 0.19753 -0.2882 0.19844 -0.28727 C 0.20117 -0.28472 0.20456 -0.2838 0.20677 -0.27986 C 0.20755 -0.27847 0.20833 -0.27685 0.20925 -0.27546 C 0.21003 -0.27431 0.21094 -0.27338 0.21172 -0.27246 C 0.21289 -0.27107 0.21393 -0.26945 0.21511 -0.26806 C 0.21589 -0.2669 0.2168 -0.26597 0.21758 -0.26505 C 0.21875 -0.26366 0.21979 -0.26204 0.22096 -0.26065 C 0.22175 -0.25949 0.22266 -0.2588 0.22344 -0.25764 C 0.22474 -0.25533 0.22565 -0.25255 0.22682 -0.25023 C 0.22748 -0.24861 0.22852 -0.24746 0.2293 -0.24584 C 0.23099 -0.2419 0.23255 -0.23796 0.23425 -0.2338 C 0.23516 -0.23195 0.23555 -0.2294 0.23672 -0.22801 L 0.23932 -0.225 C 0.24245 -0.21366 0.23893 -0.22408 0.24505 -0.2132 C 0.24583 -0.21181 0.24623 -0.21019 0.24675 -0.2088 C 0.24766 -0.20625 0.24831 -0.20371 0.24922 -0.20139 C 0.25078 -0.19722 0.2543 -0.18935 0.2543 -0.18935 C 0.25456 -0.1875 0.25456 -0.18542 0.25508 -0.18357 C 0.25573 -0.18125 0.2569 -0.17963 0.25755 -0.17755 C 0.25859 -0.17477 0.25938 -0.17176 0.26003 -0.16875 C 0.26159 -0.16273 0.26354 -0.15718 0.26419 -0.15093 C 0.26511 -0.14352 0.26511 -0.14213 0.2668 -0.13449 C 0.26966 -0.12176 0.26732 -0.13634 0.27005 -0.1213 C 0.27162 -0.11273 0.27227 -0.10648 0.27344 -0.09746 C 0.2737 -0.07871 0.27357 -0.05996 0.27422 -0.04121 C 0.27435 -0.03866 0.27578 -0.03634 0.27591 -0.0338 C 0.2763 -0.02593 0.27591 -0.01806 0.27591 -0.00996 L 0.27591 -0.00996 " pathEditMode="relative" ptsTypes="AAAAAAAAAAAAAAAAAAAAAAAAAAAAAAAAAAAAAAAAAAAAAAAAAAAAAAAAAAAAAAAAAAAAAA">
                                      <p:cBhvr>
                                        <p:cTn id="8" dur="6000" fill="hold"/>
                                        <p:tgtEl>
                                          <p:spTgt spid="13"/>
                                        </p:tgtEl>
                                        <p:attrNameLst>
                                          <p:attrName>ppt_x</p:attrName>
                                          <p:attrName>ppt_y</p:attrName>
                                        </p:attrNameLst>
                                      </p:cBhvr>
                                    </p:animMotion>
                                  </p:childTnLst>
                                </p:cTn>
                              </p:par>
                            </p:childTnLst>
                          </p:cTn>
                        </p:par>
                        <p:par>
                          <p:cTn id="9" fill="hold">
                            <p:stCondLst>
                              <p:cond delay="60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6500"/>
                            </p:stCondLst>
                            <p:childTnLst>
                              <p:par>
                                <p:cTn id="14" presetID="10" presetClass="exit" presetSubtype="0" fill="hold" nodeType="after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lang="en-US" sz="3600" kern="0" dirty="0">
                <a:solidFill>
                  <a:srgbClr val="EAEAF2"/>
                </a:solidFill>
                <a:latin typeface="IBM Plex Sans" panose="020B0503050203000203" pitchFamily="34" charset="0"/>
                <a:ea typeface="Roboto" panose="02000000000000000000" pitchFamily="2" charset="0"/>
                <a:cs typeface="Roboto" panose="02000000000000000000" pitchFamily="2" charset="0"/>
                <a:sym typeface="Montserrat Black"/>
              </a:rPr>
              <a:t>Transfer Tickets Securely </a:t>
            </a:r>
            <a:endPar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endParaRP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Another option is to be able to transfer tickets to nearby people by simply tapping </a:t>
            </a:r>
            <a:r>
              <a:rPr lang="en-US" kern="0" dirty="0">
                <a:solidFill>
                  <a:srgbClr val="FFFFFF"/>
                </a:solidFill>
                <a:latin typeface="Bahnschrift" panose="020B0502040204020203" pitchFamily="34" charset="0"/>
              </a:rPr>
              <a:t>both the sender and the receiver’s phone </a:t>
            </a: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and the NFC readers would perform the ticket transfer securely.</a:t>
            </a:r>
          </a:p>
        </p:txBody>
      </p:sp>
      <p:pic>
        <p:nvPicPr>
          <p:cNvPr id="3" name="Graphic 2">
            <a:extLst>
              <a:ext uri="{FF2B5EF4-FFF2-40B4-BE49-F238E27FC236}">
                <a16:creationId xmlns:a16="http://schemas.microsoft.com/office/drawing/2014/main" id="{4D24504D-8575-A339-DBB5-8CCAC396E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9704" y="-1564290"/>
            <a:ext cx="2539591" cy="5422370"/>
          </a:xfrm>
          <a:prstGeom prst="rect">
            <a:avLst/>
          </a:prstGeom>
        </p:spPr>
      </p:pic>
      <p:pic>
        <p:nvPicPr>
          <p:cNvPr id="4" name="Graphic 3">
            <a:extLst>
              <a:ext uri="{FF2B5EF4-FFF2-40B4-BE49-F238E27FC236}">
                <a16:creationId xmlns:a16="http://schemas.microsoft.com/office/drawing/2014/main" id="{A83EBDB6-6B2B-3B0B-32BA-511850C5C5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652409" y="2889250"/>
            <a:ext cx="2539591" cy="5422370"/>
          </a:xfrm>
          <a:prstGeom prst="rect">
            <a:avLst/>
          </a:prstGeom>
        </p:spPr>
      </p:pic>
      <p:pic>
        <p:nvPicPr>
          <p:cNvPr id="5" name="Graphic 4">
            <a:extLst>
              <a:ext uri="{FF2B5EF4-FFF2-40B4-BE49-F238E27FC236}">
                <a16:creationId xmlns:a16="http://schemas.microsoft.com/office/drawing/2014/main" id="{8DA24833-8D17-6CD3-E2E6-AD58AEA478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2081" y="4573943"/>
            <a:ext cx="1049919" cy="466049"/>
          </a:xfrm>
          <a:prstGeom prst="rect">
            <a:avLst/>
          </a:prstGeom>
        </p:spPr>
      </p:pic>
      <p:pic>
        <p:nvPicPr>
          <p:cNvPr id="6" name="Graphic 5">
            <a:extLst>
              <a:ext uri="{FF2B5EF4-FFF2-40B4-BE49-F238E27FC236}">
                <a16:creationId xmlns:a16="http://schemas.microsoft.com/office/drawing/2014/main" id="{79FF77AC-B007-D084-6238-779197022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2081" y="5249922"/>
            <a:ext cx="1049919" cy="466049"/>
          </a:xfrm>
          <a:prstGeom prst="rect">
            <a:avLst/>
          </a:prstGeom>
        </p:spPr>
      </p:pic>
      <p:pic>
        <p:nvPicPr>
          <p:cNvPr id="9" name="Graphic 8">
            <a:extLst>
              <a:ext uri="{FF2B5EF4-FFF2-40B4-BE49-F238E27FC236}">
                <a16:creationId xmlns:a16="http://schemas.microsoft.com/office/drawing/2014/main" id="{60BB3686-1001-15B2-73FB-588547326D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79140" y="2410810"/>
            <a:ext cx="1163950" cy="1163950"/>
          </a:xfrm>
          <a:prstGeom prst="rect">
            <a:avLst/>
          </a:prstGeom>
        </p:spPr>
      </p:pic>
      <p:pic>
        <p:nvPicPr>
          <p:cNvPr id="10" name="Graphic 9">
            <a:extLst>
              <a:ext uri="{FF2B5EF4-FFF2-40B4-BE49-F238E27FC236}">
                <a16:creationId xmlns:a16="http://schemas.microsoft.com/office/drawing/2014/main" id="{CA01F454-1EF1-9889-C78A-CD51FBB710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18332" y="8422290"/>
            <a:ext cx="2938240" cy="2938240"/>
          </a:xfrm>
          <a:prstGeom prst="rect">
            <a:avLst/>
          </a:prstGeom>
        </p:spPr>
      </p:pic>
    </p:spTree>
    <p:extLst>
      <p:ext uri="{BB962C8B-B14F-4D97-AF65-F5344CB8AC3E}">
        <p14:creationId xmlns:p14="http://schemas.microsoft.com/office/powerpoint/2010/main" val="3529501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3.7037E-7 L 0.11146 3.7037E-7 " pathEditMode="relative" rAng="0" ptsTypes="AA">
                                      <p:cBhvr>
                                        <p:cTn id="6" dur="2000" fill="hold"/>
                                        <p:tgtEl>
                                          <p:spTgt spid="3"/>
                                        </p:tgtEl>
                                        <p:attrNameLst>
                                          <p:attrName>ppt_x</p:attrName>
                                          <p:attrName>ppt_y</p:attrName>
                                        </p:attrNameLst>
                                      </p:cBhvr>
                                      <p:rCtr x="5573" y="0"/>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50" fill="hold"/>
                                        <p:tgtEl>
                                          <p:spTgt spid="5"/>
                                        </p:tgtEl>
                                        <p:attrNameLst>
                                          <p:attrName>ppt_w</p:attrName>
                                        </p:attrNameLst>
                                      </p:cBhvr>
                                      <p:tavLst>
                                        <p:tav tm="0">
                                          <p:val>
                                            <p:fltVal val="0"/>
                                          </p:val>
                                        </p:tav>
                                        <p:tav tm="100000">
                                          <p:val>
                                            <p:strVal val="#ppt_w"/>
                                          </p:val>
                                        </p:tav>
                                      </p:tavLst>
                                    </p:anim>
                                    <p:anim calcmode="lin" valueType="num">
                                      <p:cBhvr>
                                        <p:cTn id="11" dur="250" fill="hold"/>
                                        <p:tgtEl>
                                          <p:spTgt spid="5"/>
                                        </p:tgtEl>
                                        <p:attrNameLst>
                                          <p:attrName>ppt_h</p:attrName>
                                        </p:attrNameLst>
                                      </p:cBhvr>
                                      <p:tavLst>
                                        <p:tav tm="0">
                                          <p:val>
                                            <p:fltVal val="0"/>
                                          </p:val>
                                        </p:tav>
                                        <p:tav tm="100000">
                                          <p:val>
                                            <p:strVal val="#ppt_h"/>
                                          </p:val>
                                        </p:tav>
                                      </p:tavLst>
                                    </p:anim>
                                    <p:animEffect transition="in" filter="fade">
                                      <p:cBhvr>
                                        <p:cTn id="12" dur="250"/>
                                        <p:tgtEl>
                                          <p:spTgt spid="5"/>
                                        </p:tgtEl>
                                      </p:cBhvr>
                                    </p:animEffect>
                                  </p:childTnLst>
                                </p:cTn>
                              </p:par>
                            </p:childTnLst>
                          </p:cTn>
                        </p:par>
                        <p:par>
                          <p:cTn id="13" fill="hold">
                            <p:stCondLst>
                              <p:cond delay="225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3000"/>
                            </p:stCondLst>
                            <p:childTnLst>
                              <p:par>
                                <p:cTn id="24" presetID="10" presetClass="exit" presetSubtype="0" fill="hold" nodeType="afterEffect">
                                  <p:stCondLst>
                                    <p:cond delay="25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lang="en-US" sz="3600" kern="0" dirty="0">
                <a:solidFill>
                  <a:srgbClr val="EAEAF2"/>
                </a:solidFill>
                <a:latin typeface="IBM Plex Sans" panose="020B0503050203000203" pitchFamily="34" charset="0"/>
                <a:ea typeface="Roboto" panose="02000000000000000000" pitchFamily="2" charset="0"/>
                <a:cs typeface="Roboto" panose="02000000000000000000" pitchFamily="2" charset="0"/>
                <a:sym typeface="Montserrat Black"/>
              </a:rPr>
              <a:t>Transfer Tickets Securely </a:t>
            </a:r>
            <a:endPar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endParaRP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This completely eliminates the dark market and ensures a secure distributed system of transferring tickets</a:t>
            </a:r>
          </a:p>
        </p:txBody>
      </p:sp>
      <p:pic>
        <p:nvPicPr>
          <p:cNvPr id="4" name="Graphic 3">
            <a:extLst>
              <a:ext uri="{FF2B5EF4-FFF2-40B4-BE49-F238E27FC236}">
                <a16:creationId xmlns:a16="http://schemas.microsoft.com/office/drawing/2014/main" id="{47BB4345-5248-0CE2-1CB1-E42947428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2720" y="2386274"/>
            <a:ext cx="4802214" cy="2131657"/>
          </a:xfrm>
          <a:prstGeom prst="rect">
            <a:avLst/>
          </a:prstGeom>
        </p:spPr>
      </p:pic>
      <p:pic>
        <p:nvPicPr>
          <p:cNvPr id="3" name="Graphic 2">
            <a:extLst>
              <a:ext uri="{FF2B5EF4-FFF2-40B4-BE49-F238E27FC236}">
                <a16:creationId xmlns:a16="http://schemas.microsoft.com/office/drawing/2014/main" id="{318C7E2C-56D7-2C9D-57D2-09E28BF62E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9350" y="3695872"/>
            <a:ext cx="1644117" cy="1644117"/>
          </a:xfrm>
          <a:prstGeom prst="rect">
            <a:avLst/>
          </a:prstGeom>
        </p:spPr>
      </p:pic>
      <p:pic>
        <p:nvPicPr>
          <p:cNvPr id="5" name="Graphic 4">
            <a:extLst>
              <a:ext uri="{FF2B5EF4-FFF2-40B4-BE49-F238E27FC236}">
                <a16:creationId xmlns:a16="http://schemas.microsoft.com/office/drawing/2014/main" id="{594713B3-7A42-0A9E-8E55-3A7C86D74D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63218" y="709202"/>
            <a:ext cx="1482185" cy="2865558"/>
          </a:xfrm>
          <a:prstGeom prst="rect">
            <a:avLst/>
          </a:prstGeom>
        </p:spPr>
      </p:pic>
      <p:pic>
        <p:nvPicPr>
          <p:cNvPr id="6" name="Graphic 5">
            <a:extLst>
              <a:ext uri="{FF2B5EF4-FFF2-40B4-BE49-F238E27FC236}">
                <a16:creationId xmlns:a16="http://schemas.microsoft.com/office/drawing/2014/main" id="{4F2E0809-9D93-37D6-F0CF-7098F8DB88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875765" y="1917328"/>
            <a:ext cx="900778" cy="1657432"/>
          </a:xfrm>
          <a:prstGeom prst="rect">
            <a:avLst/>
          </a:prstGeom>
        </p:spPr>
      </p:pic>
      <p:pic>
        <p:nvPicPr>
          <p:cNvPr id="9" name="Graphic 8">
            <a:extLst>
              <a:ext uri="{FF2B5EF4-FFF2-40B4-BE49-F238E27FC236}">
                <a16:creationId xmlns:a16="http://schemas.microsoft.com/office/drawing/2014/main" id="{D4FD3DD5-6450-B586-32E2-1EA76E80C2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42669" y="2275067"/>
            <a:ext cx="1120549" cy="3092715"/>
          </a:xfrm>
          <a:prstGeom prst="rect">
            <a:avLst/>
          </a:prstGeom>
        </p:spPr>
      </p:pic>
      <p:pic>
        <p:nvPicPr>
          <p:cNvPr id="10" name="Graphic 9">
            <a:extLst>
              <a:ext uri="{FF2B5EF4-FFF2-40B4-BE49-F238E27FC236}">
                <a16:creationId xmlns:a16="http://schemas.microsoft.com/office/drawing/2014/main" id="{1D94FE5B-DEBC-2AEA-E297-7D6F63C15A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564391" y="3936165"/>
            <a:ext cx="482827" cy="631389"/>
          </a:xfrm>
          <a:prstGeom prst="rect">
            <a:avLst/>
          </a:prstGeom>
        </p:spPr>
      </p:pic>
      <p:pic>
        <p:nvPicPr>
          <p:cNvPr id="11" name="Graphic 10">
            <a:extLst>
              <a:ext uri="{FF2B5EF4-FFF2-40B4-BE49-F238E27FC236}">
                <a16:creationId xmlns:a16="http://schemas.microsoft.com/office/drawing/2014/main" id="{9DA050E8-8568-E768-30DB-1E16CB97ADE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215543" y="4385980"/>
            <a:ext cx="302623" cy="363148"/>
          </a:xfrm>
          <a:prstGeom prst="rect">
            <a:avLst/>
          </a:prstGeom>
        </p:spPr>
      </p:pic>
      <p:pic>
        <p:nvPicPr>
          <p:cNvPr id="12" name="Graphic 11">
            <a:extLst>
              <a:ext uri="{FF2B5EF4-FFF2-40B4-BE49-F238E27FC236}">
                <a16:creationId xmlns:a16="http://schemas.microsoft.com/office/drawing/2014/main" id="{1823C253-E242-B327-8309-7D48089EEF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869312" y="3097138"/>
            <a:ext cx="482827" cy="742811"/>
          </a:xfrm>
          <a:prstGeom prst="rect">
            <a:avLst/>
          </a:prstGeom>
        </p:spPr>
      </p:pic>
      <p:pic>
        <p:nvPicPr>
          <p:cNvPr id="13" name="Graphic 12">
            <a:extLst>
              <a:ext uri="{FF2B5EF4-FFF2-40B4-BE49-F238E27FC236}">
                <a16:creationId xmlns:a16="http://schemas.microsoft.com/office/drawing/2014/main" id="{6FF9FB59-DDC7-4231-90DB-4AA57A9737B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232520" y="1058388"/>
            <a:ext cx="715783" cy="858940"/>
          </a:xfrm>
          <a:prstGeom prst="rect">
            <a:avLst/>
          </a:prstGeom>
        </p:spPr>
      </p:pic>
      <p:pic>
        <p:nvPicPr>
          <p:cNvPr id="14" name="Graphic 13">
            <a:extLst>
              <a:ext uri="{FF2B5EF4-FFF2-40B4-BE49-F238E27FC236}">
                <a16:creationId xmlns:a16="http://schemas.microsoft.com/office/drawing/2014/main" id="{8D3BA959-2088-BF30-9336-031F7B6D052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127670" y="1036652"/>
            <a:ext cx="1757541" cy="2099285"/>
          </a:xfrm>
          <a:prstGeom prst="rect">
            <a:avLst/>
          </a:prstGeom>
        </p:spPr>
      </p:pic>
    </p:spTree>
    <p:extLst>
      <p:ext uri="{BB962C8B-B14F-4D97-AF65-F5344CB8AC3E}">
        <p14:creationId xmlns:p14="http://schemas.microsoft.com/office/powerpoint/2010/main" val="3023418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AEDC76D0-531A-BA6E-CC7B-A38506019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9372" y="709202"/>
            <a:ext cx="1482185" cy="2865558"/>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Memberships</a:t>
            </a:r>
          </a:p>
        </p:txBody>
      </p:sp>
      <p:pic>
        <p:nvPicPr>
          <p:cNvPr id="6" name="Graphic 5">
            <a:extLst>
              <a:ext uri="{FF2B5EF4-FFF2-40B4-BE49-F238E27FC236}">
                <a16:creationId xmlns:a16="http://schemas.microsoft.com/office/drawing/2014/main" id="{B03100E9-AF63-CDAF-ACD1-CA31215F49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1919" y="1917328"/>
            <a:ext cx="900778" cy="1657432"/>
          </a:xfrm>
          <a:prstGeom prst="rect">
            <a:avLst/>
          </a:prstGeom>
        </p:spPr>
      </p:pic>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Link pre-existing memberships to your account, or potentially sign up for one as new members, to unlock many benefits. </a:t>
            </a:r>
          </a:p>
        </p:txBody>
      </p:sp>
      <p:pic>
        <p:nvPicPr>
          <p:cNvPr id="4" name="Graphic 3">
            <a:extLst>
              <a:ext uri="{FF2B5EF4-FFF2-40B4-BE49-F238E27FC236}">
                <a16:creationId xmlns:a16="http://schemas.microsoft.com/office/drawing/2014/main" id="{6DFB1517-058A-E4CD-3645-EA7CD04769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8823" y="2275067"/>
            <a:ext cx="1120549" cy="3092715"/>
          </a:xfrm>
          <a:prstGeom prst="rect">
            <a:avLst/>
          </a:prstGeom>
        </p:spPr>
      </p:pic>
      <p:pic>
        <p:nvPicPr>
          <p:cNvPr id="12" name="Graphic 11">
            <a:extLst>
              <a:ext uri="{FF2B5EF4-FFF2-40B4-BE49-F238E27FC236}">
                <a16:creationId xmlns:a16="http://schemas.microsoft.com/office/drawing/2014/main" id="{C5B66069-33E0-2D97-D026-EBE0B17AA0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0545" y="3936165"/>
            <a:ext cx="482827" cy="631389"/>
          </a:xfrm>
          <a:prstGeom prst="rect">
            <a:avLst/>
          </a:prstGeom>
        </p:spPr>
      </p:pic>
      <p:pic>
        <p:nvPicPr>
          <p:cNvPr id="14" name="Graphic 13">
            <a:extLst>
              <a:ext uri="{FF2B5EF4-FFF2-40B4-BE49-F238E27FC236}">
                <a16:creationId xmlns:a16="http://schemas.microsoft.com/office/drawing/2014/main" id="{2F99C2AF-BD2C-5CBA-D9A2-7B83C0AD1B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81697" y="4385980"/>
            <a:ext cx="302623" cy="363148"/>
          </a:xfrm>
          <a:prstGeom prst="rect">
            <a:avLst/>
          </a:prstGeom>
        </p:spPr>
      </p:pic>
      <p:pic>
        <p:nvPicPr>
          <p:cNvPr id="16" name="Graphic 15">
            <a:extLst>
              <a:ext uri="{FF2B5EF4-FFF2-40B4-BE49-F238E27FC236}">
                <a16:creationId xmlns:a16="http://schemas.microsoft.com/office/drawing/2014/main" id="{AF1FC88F-D014-317E-BAA8-9D6B940F5F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35466" y="3097138"/>
            <a:ext cx="482827" cy="742811"/>
          </a:xfrm>
          <a:prstGeom prst="rect">
            <a:avLst/>
          </a:prstGeom>
        </p:spPr>
      </p:pic>
      <p:pic>
        <p:nvPicPr>
          <p:cNvPr id="18" name="Graphic 17">
            <a:extLst>
              <a:ext uri="{FF2B5EF4-FFF2-40B4-BE49-F238E27FC236}">
                <a16:creationId xmlns:a16="http://schemas.microsoft.com/office/drawing/2014/main" id="{892DBB45-A4EE-4EF0-5C87-630F969960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98674" y="1058388"/>
            <a:ext cx="715783" cy="858940"/>
          </a:xfrm>
          <a:prstGeom prst="rect">
            <a:avLst/>
          </a:prstGeom>
        </p:spPr>
      </p:pic>
      <p:pic>
        <p:nvPicPr>
          <p:cNvPr id="20" name="Graphic 19">
            <a:extLst>
              <a:ext uri="{FF2B5EF4-FFF2-40B4-BE49-F238E27FC236}">
                <a16:creationId xmlns:a16="http://schemas.microsoft.com/office/drawing/2014/main" id="{AD284ABA-5FF6-B25A-07E4-E6C381ACED0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93824" y="1036652"/>
            <a:ext cx="1757541" cy="2099285"/>
          </a:xfrm>
          <a:prstGeom prst="rect">
            <a:avLst/>
          </a:prstGeom>
        </p:spPr>
      </p:pic>
    </p:spTree>
    <p:extLst>
      <p:ext uri="{BB962C8B-B14F-4D97-AF65-F5344CB8AC3E}">
        <p14:creationId xmlns:p14="http://schemas.microsoft.com/office/powerpoint/2010/main" val="1488528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3" name="Google Shape;1126;p86">
            <a:extLst>
              <a:ext uri="{FF2B5EF4-FFF2-40B4-BE49-F238E27FC236}">
                <a16:creationId xmlns:a16="http://schemas.microsoft.com/office/drawing/2014/main" id="{A7044B31-F09E-E505-BE5B-63E59F25BC1F}"/>
              </a:ext>
            </a:extLst>
          </p:cNvPr>
          <p:cNvSpPr txBox="1">
            <a:spLocks/>
          </p:cNvSpPr>
          <p:nvPr/>
        </p:nvSpPr>
        <p:spPr>
          <a:xfrm>
            <a:off x="533399"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lang="en-US" sz="6600" kern="0" dirty="0">
                <a:solidFill>
                  <a:srgbClr val="FFFFFF"/>
                </a:solidFill>
              </a:rPr>
              <a:t>Ideas For Benefits</a:t>
            </a:r>
            <a:endParaRPr kumimoji="0" lang="en-US" sz="6600" b="1" i="0" u="none" strike="noStrike" kern="0" cap="none" spc="0" normalizeH="0" baseline="0" noProof="0" dirty="0">
              <a:ln>
                <a:noFill/>
              </a:ln>
              <a:solidFill>
                <a:srgbClr val="FFFFFF"/>
              </a:solidFill>
              <a:effectLst/>
              <a:uLnTx/>
              <a:uFillTx/>
              <a:latin typeface="IBM Plex Sans"/>
              <a:sym typeface="IBM Plex Sans"/>
            </a:endParaRPr>
          </a:p>
        </p:txBody>
      </p:sp>
    </p:spTree>
    <p:extLst>
      <p:ext uri="{BB962C8B-B14F-4D97-AF65-F5344CB8AC3E}">
        <p14:creationId xmlns:p14="http://schemas.microsoft.com/office/powerpoint/2010/main" val="1898180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Priority Booking</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Members would have the advantage of being able to book one or two days before non-members.</a:t>
            </a:r>
          </a:p>
        </p:txBody>
      </p:sp>
      <p:pic>
        <p:nvPicPr>
          <p:cNvPr id="3" name="Graphic 2">
            <a:extLst>
              <a:ext uri="{FF2B5EF4-FFF2-40B4-BE49-F238E27FC236}">
                <a16:creationId xmlns:a16="http://schemas.microsoft.com/office/drawing/2014/main" id="{6E498591-607F-85C8-D60F-8C664D7B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7240" y="6141705"/>
            <a:ext cx="8789888" cy="5461173"/>
          </a:xfrm>
          <a:prstGeom prst="rect">
            <a:avLst/>
          </a:prstGeom>
        </p:spPr>
      </p:pic>
      <p:pic>
        <p:nvPicPr>
          <p:cNvPr id="4" name="Graphic 3">
            <a:extLst>
              <a:ext uri="{FF2B5EF4-FFF2-40B4-BE49-F238E27FC236}">
                <a16:creationId xmlns:a16="http://schemas.microsoft.com/office/drawing/2014/main" id="{3218226B-E432-C0A6-5299-2CF4045C34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7134" y="-3238336"/>
            <a:ext cx="2040427" cy="1669440"/>
          </a:xfrm>
          <a:prstGeom prst="rect">
            <a:avLst/>
          </a:prstGeom>
        </p:spPr>
      </p:pic>
      <p:pic>
        <p:nvPicPr>
          <p:cNvPr id="5" name="Graphic 4">
            <a:extLst>
              <a:ext uri="{FF2B5EF4-FFF2-40B4-BE49-F238E27FC236}">
                <a16:creationId xmlns:a16="http://schemas.microsoft.com/office/drawing/2014/main" id="{CE2687F6-B059-364D-0C73-607E308E95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17822" y="-4177812"/>
            <a:ext cx="1892170" cy="1354200"/>
          </a:xfrm>
          <a:prstGeom prst="rect">
            <a:avLst/>
          </a:prstGeom>
        </p:spPr>
      </p:pic>
    </p:spTree>
    <p:extLst>
      <p:ext uri="{BB962C8B-B14F-4D97-AF65-F5344CB8AC3E}">
        <p14:creationId xmlns:p14="http://schemas.microsoft.com/office/powerpoint/2010/main" val="1859453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F9ED46-2084-CAD6-1E6B-ECCCEB2D4011}"/>
              </a:ext>
            </a:extLst>
          </p:cNvPr>
          <p:cNvPicPr>
            <a:picLocks noChangeAspect="1"/>
          </p:cNvPicPr>
          <p:nvPr/>
        </p:nvPicPr>
        <p:blipFill rotWithShape="1">
          <a:blip r:embed="rId2">
            <a:extLst>
              <a:ext uri="{28A0092B-C50C-407E-A947-70E740481C1C}">
                <a14:useLocalDpi xmlns:a14="http://schemas.microsoft.com/office/drawing/2010/main" val="0"/>
              </a:ext>
            </a:extLst>
          </a:blip>
          <a:srcRect b="11485"/>
          <a:stretch/>
        </p:blipFill>
        <p:spPr>
          <a:xfrm>
            <a:off x="-82304" y="-385069"/>
            <a:ext cx="12274304" cy="7243070"/>
          </a:xfrm>
          <a:prstGeom prst="rect">
            <a:avLst/>
          </a:prstGeom>
        </p:spPr>
      </p:pic>
      <p:sp>
        <p:nvSpPr>
          <p:cNvPr id="8" name="Google Shape;1126;p86">
            <a:extLst>
              <a:ext uri="{FF2B5EF4-FFF2-40B4-BE49-F238E27FC236}">
                <a16:creationId xmlns:a16="http://schemas.microsoft.com/office/drawing/2014/main" id="{B6BD676D-CC95-68D9-1638-2E85E43D089C}"/>
              </a:ext>
            </a:extLst>
          </p:cNvPr>
          <p:cNvSpPr txBox="1">
            <a:spLocks/>
          </p:cNvSpPr>
          <p:nvPr/>
        </p:nvSpPr>
        <p:spPr>
          <a:xfrm>
            <a:off x="2000812" y="2351550"/>
            <a:ext cx="8190376" cy="215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lang="en-US" sz="6600" kern="0" dirty="0">
                <a:solidFill>
                  <a:srgbClr val="FFFFFF"/>
                </a:solidFill>
              </a:rPr>
              <a:t>Our Products?</a:t>
            </a:r>
            <a:endParaRPr kumimoji="0" lang="en-US" sz="6600" b="1" i="0" u="none" strike="noStrike" kern="0" cap="none" spc="0" normalizeH="0" baseline="0" noProof="0" dirty="0">
              <a:ln>
                <a:noFill/>
              </a:ln>
              <a:solidFill>
                <a:srgbClr val="FFFFFF"/>
              </a:solidFill>
              <a:effectLst/>
              <a:uLnTx/>
              <a:uFillTx/>
              <a:latin typeface="IBM Plex Sans"/>
              <a:sym typeface="IBM Plex Sans"/>
            </a:endParaRPr>
          </a:p>
        </p:txBody>
      </p:sp>
      <p:pic>
        <p:nvPicPr>
          <p:cNvPr id="9" name="Picture 8">
            <a:extLst>
              <a:ext uri="{FF2B5EF4-FFF2-40B4-BE49-F238E27FC236}">
                <a16:creationId xmlns:a16="http://schemas.microsoft.com/office/drawing/2014/main" id="{0E7ED83C-C131-C281-7A64-16F34FD91A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b="22361"/>
          <a:stretch/>
        </p:blipFill>
        <p:spPr bwMode="auto">
          <a:xfrm>
            <a:off x="13135866" y="2029008"/>
            <a:ext cx="3485491" cy="2799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32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Reserved Parking</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If existing members book early, they would also be guaranteed a parking in the stadium parking space. The parking space selected would be random and the next available one.</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4" name="Graphic 3">
            <a:extLst>
              <a:ext uri="{FF2B5EF4-FFF2-40B4-BE49-F238E27FC236}">
                <a16:creationId xmlns:a16="http://schemas.microsoft.com/office/drawing/2014/main" id="{DEF15E27-34A0-8A79-A3A7-3743086E1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4703" y="2999920"/>
            <a:ext cx="8789888" cy="5461173"/>
          </a:xfrm>
          <a:prstGeom prst="rect">
            <a:avLst/>
          </a:prstGeom>
        </p:spPr>
      </p:pic>
      <p:pic>
        <p:nvPicPr>
          <p:cNvPr id="21" name="Graphic 20">
            <a:extLst>
              <a:ext uri="{FF2B5EF4-FFF2-40B4-BE49-F238E27FC236}">
                <a16:creationId xmlns:a16="http://schemas.microsoft.com/office/drawing/2014/main" id="{17994B34-E429-37DA-689C-1EFFA0206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7134" y="5155387"/>
            <a:ext cx="2040427" cy="1669440"/>
          </a:xfrm>
          <a:prstGeom prst="rect">
            <a:avLst/>
          </a:prstGeom>
        </p:spPr>
      </p:pic>
      <p:pic>
        <p:nvPicPr>
          <p:cNvPr id="23" name="Graphic 22">
            <a:extLst>
              <a:ext uri="{FF2B5EF4-FFF2-40B4-BE49-F238E27FC236}">
                <a16:creationId xmlns:a16="http://schemas.microsoft.com/office/drawing/2014/main" id="{C0372D27-1AD0-45CA-E818-552A0FE58F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17822" y="4215911"/>
            <a:ext cx="1892170" cy="1354200"/>
          </a:xfrm>
          <a:prstGeom prst="rect">
            <a:avLst/>
          </a:prstGeom>
        </p:spPr>
      </p:pic>
    </p:spTree>
    <p:extLst>
      <p:ext uri="{BB962C8B-B14F-4D97-AF65-F5344CB8AC3E}">
        <p14:creationId xmlns:p14="http://schemas.microsoft.com/office/powerpoint/2010/main" val="3954649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533398"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Other Features</a:t>
            </a:r>
          </a:p>
        </p:txBody>
      </p:sp>
      <p:pic>
        <p:nvPicPr>
          <p:cNvPr id="4" name="Graphic 3">
            <a:extLst>
              <a:ext uri="{FF2B5EF4-FFF2-40B4-BE49-F238E27FC236}">
                <a16:creationId xmlns:a16="http://schemas.microsoft.com/office/drawing/2014/main" id="{8828C6E3-2A97-679E-795A-2C0D8A4365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125" y="5416710"/>
            <a:ext cx="9015413" cy="1441290"/>
          </a:xfrm>
          <a:prstGeom prst="rect">
            <a:avLst/>
          </a:prstGeom>
        </p:spPr>
      </p:pic>
      <p:pic>
        <p:nvPicPr>
          <p:cNvPr id="5" name="Picture 4">
            <a:extLst>
              <a:ext uri="{FF2B5EF4-FFF2-40B4-BE49-F238E27FC236}">
                <a16:creationId xmlns:a16="http://schemas.microsoft.com/office/drawing/2014/main" id="{73930730-B5B6-54A6-8B49-7949A19B3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805" y="-3506886"/>
            <a:ext cx="5830664" cy="3301349"/>
          </a:xfrm>
          <a:prstGeom prst="rect">
            <a:avLst/>
          </a:prstGeom>
        </p:spPr>
      </p:pic>
      <p:pic>
        <p:nvPicPr>
          <p:cNvPr id="7" name="Graphic 6">
            <a:extLst>
              <a:ext uri="{FF2B5EF4-FFF2-40B4-BE49-F238E27FC236}">
                <a16:creationId xmlns:a16="http://schemas.microsoft.com/office/drawing/2014/main" id="{6E39EDC7-C433-0EBD-1749-645C79311B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27396" y="-2614770"/>
            <a:ext cx="577750" cy="577750"/>
          </a:xfrm>
          <a:prstGeom prst="rect">
            <a:avLst/>
          </a:prstGeom>
        </p:spPr>
      </p:pic>
    </p:spTree>
    <p:extLst>
      <p:ext uri="{BB962C8B-B14F-4D97-AF65-F5344CB8AC3E}">
        <p14:creationId xmlns:p14="http://schemas.microsoft.com/office/powerpoint/2010/main" val="9771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Live Match Updates</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474608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Users would always be </a:t>
            </a:r>
            <a:r>
              <a:rPr lang="en-US" kern="0" dirty="0" err="1">
                <a:solidFill>
                  <a:srgbClr val="FFFFFF"/>
                </a:solidFill>
                <a:latin typeface="Bahnschrift" panose="020B0502040204020203" pitchFamily="34" charset="0"/>
              </a:rPr>
              <a:t>ontop</a:t>
            </a:r>
            <a:r>
              <a:rPr lang="en-US" kern="0" dirty="0">
                <a:solidFill>
                  <a:srgbClr val="FFFFFF"/>
                </a:solidFill>
                <a:latin typeface="Bahnschrift" panose="020B0502040204020203" pitchFamily="34" charset="0"/>
              </a:rPr>
              <a:t> of the game wherever they are, and can keep track of the progress of the match live and view live results of the match they’ve attended or whatever match is currently taking place in the stadium</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4" name="Graphic 3">
            <a:extLst>
              <a:ext uri="{FF2B5EF4-FFF2-40B4-BE49-F238E27FC236}">
                <a16:creationId xmlns:a16="http://schemas.microsoft.com/office/drawing/2014/main" id="{DF2504AD-A956-3DEA-A3E9-1CDD5B0B2E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9725" y="5416710"/>
            <a:ext cx="9015413" cy="1441290"/>
          </a:xfrm>
          <a:prstGeom prst="rect">
            <a:avLst/>
          </a:prstGeom>
        </p:spPr>
      </p:pic>
      <p:pic>
        <p:nvPicPr>
          <p:cNvPr id="14" name="Picture 13">
            <a:extLst>
              <a:ext uri="{FF2B5EF4-FFF2-40B4-BE49-F238E27FC236}">
                <a16:creationId xmlns:a16="http://schemas.microsoft.com/office/drawing/2014/main" id="{993FB6FD-5969-A92B-2BB2-76ACC913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045" y="2115361"/>
            <a:ext cx="5830664" cy="3301349"/>
          </a:xfrm>
          <a:prstGeom prst="rect">
            <a:avLst/>
          </a:prstGeom>
        </p:spPr>
      </p:pic>
      <p:pic>
        <p:nvPicPr>
          <p:cNvPr id="6" name="Graphic 5">
            <a:extLst>
              <a:ext uri="{FF2B5EF4-FFF2-40B4-BE49-F238E27FC236}">
                <a16:creationId xmlns:a16="http://schemas.microsoft.com/office/drawing/2014/main" id="{A598EA5D-212A-C0AD-8F31-9F8E1D197D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78556" y="5416710"/>
            <a:ext cx="577750" cy="577750"/>
          </a:xfrm>
          <a:prstGeom prst="rect">
            <a:avLst/>
          </a:prstGeom>
        </p:spPr>
      </p:pic>
      <p:pic>
        <p:nvPicPr>
          <p:cNvPr id="15" name="Graphic 14">
            <a:extLst>
              <a:ext uri="{FF2B5EF4-FFF2-40B4-BE49-F238E27FC236}">
                <a16:creationId xmlns:a16="http://schemas.microsoft.com/office/drawing/2014/main" id="{A276E15C-E6BC-D7B9-0776-368E9D6A53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915102" y="7048033"/>
            <a:ext cx="1006604" cy="3568869"/>
          </a:xfrm>
          <a:prstGeom prst="rect">
            <a:avLst/>
          </a:prstGeom>
        </p:spPr>
      </p:pic>
      <p:pic>
        <p:nvPicPr>
          <p:cNvPr id="16" name="Graphic 15">
            <a:extLst>
              <a:ext uri="{FF2B5EF4-FFF2-40B4-BE49-F238E27FC236}">
                <a16:creationId xmlns:a16="http://schemas.microsoft.com/office/drawing/2014/main" id="{598D00DE-A0CE-D084-B704-B8BAD7C851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548045" y="7611976"/>
            <a:ext cx="1030417" cy="1892603"/>
          </a:xfrm>
          <a:prstGeom prst="rect">
            <a:avLst/>
          </a:prstGeom>
        </p:spPr>
      </p:pic>
      <p:pic>
        <p:nvPicPr>
          <p:cNvPr id="17" name="Graphic 16">
            <a:extLst>
              <a:ext uri="{FF2B5EF4-FFF2-40B4-BE49-F238E27FC236}">
                <a16:creationId xmlns:a16="http://schemas.microsoft.com/office/drawing/2014/main" id="{67E44960-179F-0F9E-D0A1-A6F02D9864A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5780488" y="8451267"/>
            <a:ext cx="700787" cy="2238625"/>
          </a:xfrm>
          <a:prstGeom prst="rect">
            <a:avLst/>
          </a:prstGeom>
        </p:spPr>
      </p:pic>
      <p:pic>
        <p:nvPicPr>
          <p:cNvPr id="18" name="Graphic 17">
            <a:extLst>
              <a:ext uri="{FF2B5EF4-FFF2-40B4-BE49-F238E27FC236}">
                <a16:creationId xmlns:a16="http://schemas.microsoft.com/office/drawing/2014/main" id="{63B22517-A406-1589-0DB4-5F53DE3E8C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7560041" y="-5137230"/>
            <a:ext cx="4221616" cy="4857750"/>
          </a:xfrm>
          <a:prstGeom prst="rect">
            <a:avLst/>
          </a:prstGeom>
        </p:spPr>
      </p:pic>
    </p:spTree>
    <p:extLst>
      <p:ext uri="{BB962C8B-B14F-4D97-AF65-F5344CB8AC3E}">
        <p14:creationId xmlns:p14="http://schemas.microsoft.com/office/powerpoint/2010/main" val="233381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Surveys &amp; Feedback</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lang="en-US" kern="0" dirty="0">
                <a:solidFill>
                  <a:srgbClr val="FFFFFF"/>
                </a:solidFill>
                <a:latin typeface="Bahnschrift" panose="020B0502040204020203" pitchFamily="34" charset="0"/>
              </a:rPr>
              <a:t>Users can post their feedback on each football game, and comment on potential improvements that can be done to further enhance the football experience, as well as act as a channel for Al Hilal to send surveys to Al Hilal users.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3" name="Graphic 2">
            <a:extLst>
              <a:ext uri="{FF2B5EF4-FFF2-40B4-BE49-F238E27FC236}">
                <a16:creationId xmlns:a16="http://schemas.microsoft.com/office/drawing/2014/main" id="{05193736-1FDA-DF09-20A4-9C87D01EB4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96233" y="1732261"/>
            <a:ext cx="647700" cy="781050"/>
          </a:xfrm>
          <a:prstGeom prst="rect">
            <a:avLst/>
          </a:prstGeom>
        </p:spPr>
      </p:pic>
      <p:pic>
        <p:nvPicPr>
          <p:cNvPr id="4" name="Graphic 3">
            <a:extLst>
              <a:ext uri="{FF2B5EF4-FFF2-40B4-BE49-F238E27FC236}">
                <a16:creationId xmlns:a16="http://schemas.microsoft.com/office/drawing/2014/main" id="{268C3AD1-1FFC-5D57-27A7-078BB8CF59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912272" y="1436465"/>
            <a:ext cx="598488" cy="709835"/>
          </a:xfrm>
          <a:prstGeom prst="rect">
            <a:avLst/>
          </a:prstGeom>
        </p:spPr>
      </p:pic>
      <p:pic>
        <p:nvPicPr>
          <p:cNvPr id="5" name="Graphic 4">
            <a:extLst>
              <a:ext uri="{FF2B5EF4-FFF2-40B4-BE49-F238E27FC236}">
                <a16:creationId xmlns:a16="http://schemas.microsoft.com/office/drawing/2014/main" id="{5C4A3295-30E5-E24B-B3C8-1BE1B22BD3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55811" y="1436465"/>
            <a:ext cx="3536950" cy="3449976"/>
          </a:xfrm>
          <a:prstGeom prst="rect">
            <a:avLst/>
          </a:prstGeom>
        </p:spPr>
      </p:pic>
      <p:pic>
        <p:nvPicPr>
          <p:cNvPr id="6" name="Graphic 5">
            <a:extLst>
              <a:ext uri="{FF2B5EF4-FFF2-40B4-BE49-F238E27FC236}">
                <a16:creationId xmlns:a16="http://schemas.microsoft.com/office/drawing/2014/main" id="{68DBF3FA-CC87-B5FF-B9CE-05309447A6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73810" y="1135856"/>
            <a:ext cx="1206500" cy="1010444"/>
          </a:xfrm>
          <a:prstGeom prst="rect">
            <a:avLst/>
          </a:prstGeom>
        </p:spPr>
      </p:pic>
      <p:pic>
        <p:nvPicPr>
          <p:cNvPr id="9" name="Graphic 8">
            <a:extLst>
              <a:ext uri="{FF2B5EF4-FFF2-40B4-BE49-F238E27FC236}">
                <a16:creationId xmlns:a16="http://schemas.microsoft.com/office/drawing/2014/main" id="{8FFF82A5-777F-D5E9-0073-1916AD740D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951624" y="2823638"/>
            <a:ext cx="992774" cy="1480453"/>
          </a:xfrm>
          <a:prstGeom prst="rect">
            <a:avLst/>
          </a:prstGeom>
        </p:spPr>
      </p:pic>
      <p:pic>
        <p:nvPicPr>
          <p:cNvPr id="10" name="Graphic 9">
            <a:extLst>
              <a:ext uri="{FF2B5EF4-FFF2-40B4-BE49-F238E27FC236}">
                <a16:creationId xmlns:a16="http://schemas.microsoft.com/office/drawing/2014/main" id="{970EC049-88EE-B973-D4DA-0A2B68EDF8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618502" y="3595137"/>
            <a:ext cx="830083" cy="948666"/>
          </a:xfrm>
          <a:prstGeom prst="rect">
            <a:avLst/>
          </a:prstGeom>
        </p:spPr>
      </p:pic>
      <p:pic>
        <p:nvPicPr>
          <p:cNvPr id="11" name="Graphic 10">
            <a:extLst>
              <a:ext uri="{FF2B5EF4-FFF2-40B4-BE49-F238E27FC236}">
                <a16:creationId xmlns:a16="http://schemas.microsoft.com/office/drawing/2014/main" id="{1195B8BA-6E20-8974-6C57-0497D195EF6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790194" y="3597514"/>
            <a:ext cx="868183" cy="1279428"/>
          </a:xfrm>
          <a:prstGeom prst="rect">
            <a:avLst/>
          </a:prstGeom>
        </p:spPr>
      </p:pic>
      <p:pic>
        <p:nvPicPr>
          <p:cNvPr id="12" name="Graphic 11">
            <a:extLst>
              <a:ext uri="{FF2B5EF4-FFF2-40B4-BE49-F238E27FC236}">
                <a16:creationId xmlns:a16="http://schemas.microsoft.com/office/drawing/2014/main" id="{F06A3614-D464-27EC-B862-BA2FAC78A27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193556" y="4439413"/>
            <a:ext cx="806430" cy="930496"/>
          </a:xfrm>
          <a:prstGeom prst="rect">
            <a:avLst/>
          </a:prstGeom>
        </p:spPr>
      </p:pic>
      <p:pic>
        <p:nvPicPr>
          <p:cNvPr id="13" name="Graphic 12">
            <a:extLst>
              <a:ext uri="{FF2B5EF4-FFF2-40B4-BE49-F238E27FC236}">
                <a16:creationId xmlns:a16="http://schemas.microsoft.com/office/drawing/2014/main" id="{3DA665AE-D6A7-3C75-503A-B62F41FA74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388397" y="4711701"/>
            <a:ext cx="1484313" cy="1187450"/>
          </a:xfrm>
          <a:prstGeom prst="rect">
            <a:avLst/>
          </a:prstGeom>
        </p:spPr>
      </p:pic>
      <p:pic>
        <p:nvPicPr>
          <p:cNvPr id="14" name="Graphic 13">
            <a:extLst>
              <a:ext uri="{FF2B5EF4-FFF2-40B4-BE49-F238E27FC236}">
                <a16:creationId xmlns:a16="http://schemas.microsoft.com/office/drawing/2014/main" id="{1CB6E140-519A-C1D2-007D-C8A9E3F9D61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937672" y="5788025"/>
            <a:ext cx="428625" cy="590550"/>
          </a:xfrm>
          <a:prstGeom prst="rect">
            <a:avLst/>
          </a:prstGeom>
        </p:spPr>
      </p:pic>
      <p:pic>
        <p:nvPicPr>
          <p:cNvPr id="15" name="Graphic 14">
            <a:extLst>
              <a:ext uri="{FF2B5EF4-FFF2-40B4-BE49-F238E27FC236}">
                <a16:creationId xmlns:a16="http://schemas.microsoft.com/office/drawing/2014/main" id="{8BCC34BC-800F-C544-C7B9-4B15C1E1BB1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14817231" y="3364352"/>
            <a:ext cx="964367" cy="3080618"/>
          </a:xfrm>
          <a:prstGeom prst="rect">
            <a:avLst/>
          </a:prstGeom>
        </p:spPr>
      </p:pic>
      <p:pic>
        <p:nvPicPr>
          <p:cNvPr id="16" name="Graphic 15">
            <a:extLst>
              <a:ext uri="{FF2B5EF4-FFF2-40B4-BE49-F238E27FC236}">
                <a16:creationId xmlns:a16="http://schemas.microsoft.com/office/drawing/2014/main" id="{4F753D09-D598-D2AA-7BC6-DFFCF04D81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80796" y="952997"/>
            <a:ext cx="647700" cy="781050"/>
          </a:xfrm>
          <a:prstGeom prst="rect">
            <a:avLst/>
          </a:prstGeom>
        </p:spPr>
      </p:pic>
      <p:pic>
        <p:nvPicPr>
          <p:cNvPr id="17" name="Graphic 16">
            <a:extLst>
              <a:ext uri="{FF2B5EF4-FFF2-40B4-BE49-F238E27FC236}">
                <a16:creationId xmlns:a16="http://schemas.microsoft.com/office/drawing/2014/main" id="{5DB1593B-567F-48E7-9107-209C88AC73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07778" y="2468720"/>
            <a:ext cx="598488" cy="709835"/>
          </a:xfrm>
          <a:prstGeom prst="rect">
            <a:avLst/>
          </a:prstGeom>
        </p:spPr>
      </p:pic>
      <p:pic>
        <p:nvPicPr>
          <p:cNvPr id="18" name="Graphic 17">
            <a:extLst>
              <a:ext uri="{FF2B5EF4-FFF2-40B4-BE49-F238E27FC236}">
                <a16:creationId xmlns:a16="http://schemas.microsoft.com/office/drawing/2014/main" id="{F019B6D3-A92F-3B48-A562-2F33AE13EC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50122" y="423755"/>
            <a:ext cx="647700" cy="781050"/>
          </a:xfrm>
          <a:prstGeom prst="rect">
            <a:avLst/>
          </a:prstGeom>
        </p:spPr>
      </p:pic>
      <p:pic>
        <p:nvPicPr>
          <p:cNvPr id="20" name="Graphic 19">
            <a:extLst>
              <a:ext uri="{FF2B5EF4-FFF2-40B4-BE49-F238E27FC236}">
                <a16:creationId xmlns:a16="http://schemas.microsoft.com/office/drawing/2014/main" id="{7C89D840-6904-8D9B-E6DC-9B12A9B15C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H="1">
            <a:off x="7560041" y="749680"/>
            <a:ext cx="4221616" cy="4857750"/>
          </a:xfrm>
          <a:prstGeom prst="rect">
            <a:avLst/>
          </a:prstGeom>
        </p:spPr>
      </p:pic>
      <p:pic>
        <p:nvPicPr>
          <p:cNvPr id="22" name="Graphic 21">
            <a:extLst>
              <a:ext uri="{FF2B5EF4-FFF2-40B4-BE49-F238E27FC236}">
                <a16:creationId xmlns:a16="http://schemas.microsoft.com/office/drawing/2014/main" id="{779B92CA-C375-E272-CDEB-C55504F3AC1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flipH="1">
            <a:off x="8370590" y="2999921"/>
            <a:ext cx="1006604" cy="3568869"/>
          </a:xfrm>
          <a:prstGeom prst="rect">
            <a:avLst/>
          </a:prstGeom>
        </p:spPr>
      </p:pic>
      <p:pic>
        <p:nvPicPr>
          <p:cNvPr id="24" name="Graphic 23">
            <a:extLst>
              <a:ext uri="{FF2B5EF4-FFF2-40B4-BE49-F238E27FC236}">
                <a16:creationId xmlns:a16="http://schemas.microsoft.com/office/drawing/2014/main" id="{B6D4C1B1-552B-0FC5-6A62-AD8B490A243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a:off x="7003533" y="3563864"/>
            <a:ext cx="1030417" cy="1892603"/>
          </a:xfrm>
          <a:prstGeom prst="rect">
            <a:avLst/>
          </a:prstGeom>
        </p:spPr>
      </p:pic>
      <p:pic>
        <p:nvPicPr>
          <p:cNvPr id="25" name="Graphic 24">
            <a:extLst>
              <a:ext uri="{FF2B5EF4-FFF2-40B4-BE49-F238E27FC236}">
                <a16:creationId xmlns:a16="http://schemas.microsoft.com/office/drawing/2014/main" id="{86E22BF8-886F-CD75-84F0-A6FAF999185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7235976" y="4403155"/>
            <a:ext cx="700787" cy="2238625"/>
          </a:xfrm>
          <a:prstGeom prst="rect">
            <a:avLst/>
          </a:prstGeom>
        </p:spPr>
      </p:pic>
    </p:spTree>
    <p:extLst>
      <p:ext uri="{BB962C8B-B14F-4D97-AF65-F5344CB8AC3E}">
        <p14:creationId xmlns:p14="http://schemas.microsoft.com/office/powerpoint/2010/main" val="280924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Points Based System</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The more a user attend football matches in the Kingdom’s Arena, the more points they gain, this would further user engagement as these points could then be redeemed for rewards which would encourage further user engagement. </a:t>
            </a:r>
          </a:p>
        </p:txBody>
      </p:sp>
      <p:pic>
        <p:nvPicPr>
          <p:cNvPr id="3" name="Graphic 2">
            <a:extLst>
              <a:ext uri="{FF2B5EF4-FFF2-40B4-BE49-F238E27FC236}">
                <a16:creationId xmlns:a16="http://schemas.microsoft.com/office/drawing/2014/main" id="{C1AB097B-8F92-032A-B443-A1A0EA353A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673" y="1732261"/>
            <a:ext cx="647700" cy="781050"/>
          </a:xfrm>
          <a:prstGeom prst="rect">
            <a:avLst/>
          </a:prstGeom>
        </p:spPr>
      </p:pic>
      <p:pic>
        <p:nvPicPr>
          <p:cNvPr id="4" name="Graphic 3">
            <a:extLst>
              <a:ext uri="{FF2B5EF4-FFF2-40B4-BE49-F238E27FC236}">
                <a16:creationId xmlns:a16="http://schemas.microsoft.com/office/drawing/2014/main" id="{A15A01FF-208E-27C6-4EEA-29DB1C3441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3712" y="1436465"/>
            <a:ext cx="598488" cy="709835"/>
          </a:xfrm>
          <a:prstGeom prst="rect">
            <a:avLst/>
          </a:prstGeom>
        </p:spPr>
      </p:pic>
      <p:pic>
        <p:nvPicPr>
          <p:cNvPr id="5" name="Graphic 4">
            <a:extLst>
              <a:ext uri="{FF2B5EF4-FFF2-40B4-BE49-F238E27FC236}">
                <a16:creationId xmlns:a16="http://schemas.microsoft.com/office/drawing/2014/main" id="{881B419E-F40D-2BB2-CD5C-828AB639B2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7251" y="1436465"/>
            <a:ext cx="3536950" cy="3449976"/>
          </a:xfrm>
          <a:prstGeom prst="rect">
            <a:avLst/>
          </a:prstGeom>
        </p:spPr>
      </p:pic>
      <p:pic>
        <p:nvPicPr>
          <p:cNvPr id="6" name="Graphic 5">
            <a:extLst>
              <a:ext uri="{FF2B5EF4-FFF2-40B4-BE49-F238E27FC236}">
                <a16:creationId xmlns:a16="http://schemas.microsoft.com/office/drawing/2014/main" id="{27F4D1A9-2F15-5333-0B1A-A09D4A8440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250" y="1135856"/>
            <a:ext cx="1206500" cy="1010444"/>
          </a:xfrm>
          <a:prstGeom prst="rect">
            <a:avLst/>
          </a:prstGeom>
        </p:spPr>
      </p:pic>
      <p:pic>
        <p:nvPicPr>
          <p:cNvPr id="9" name="Graphic 8">
            <a:extLst>
              <a:ext uri="{FF2B5EF4-FFF2-40B4-BE49-F238E27FC236}">
                <a16:creationId xmlns:a16="http://schemas.microsoft.com/office/drawing/2014/main" id="{49D48586-8C08-CA86-7F5D-0770581506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064" y="2823638"/>
            <a:ext cx="992774" cy="1480453"/>
          </a:xfrm>
          <a:prstGeom prst="rect">
            <a:avLst/>
          </a:prstGeom>
        </p:spPr>
      </p:pic>
      <p:pic>
        <p:nvPicPr>
          <p:cNvPr id="10" name="Graphic 9">
            <a:extLst>
              <a:ext uri="{FF2B5EF4-FFF2-40B4-BE49-F238E27FC236}">
                <a16:creationId xmlns:a16="http://schemas.microsoft.com/office/drawing/2014/main" id="{01E45251-8D79-26A0-F0B9-BC6E3B1F6F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942" y="3595137"/>
            <a:ext cx="830083" cy="948666"/>
          </a:xfrm>
          <a:prstGeom prst="rect">
            <a:avLst/>
          </a:prstGeom>
        </p:spPr>
      </p:pic>
      <p:pic>
        <p:nvPicPr>
          <p:cNvPr id="11" name="Graphic 10">
            <a:extLst>
              <a:ext uri="{FF2B5EF4-FFF2-40B4-BE49-F238E27FC236}">
                <a16:creationId xmlns:a16="http://schemas.microsoft.com/office/drawing/2014/main" id="{55C867FE-7E12-C6B3-8261-49653E4CFC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61634" y="3597514"/>
            <a:ext cx="868183" cy="1279428"/>
          </a:xfrm>
          <a:prstGeom prst="rect">
            <a:avLst/>
          </a:prstGeom>
        </p:spPr>
      </p:pic>
      <p:pic>
        <p:nvPicPr>
          <p:cNvPr id="12" name="Graphic 11">
            <a:extLst>
              <a:ext uri="{FF2B5EF4-FFF2-40B4-BE49-F238E27FC236}">
                <a16:creationId xmlns:a16="http://schemas.microsoft.com/office/drawing/2014/main" id="{DF90F541-7EB6-B2B2-4680-3DC30A24DB2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64996" y="4439413"/>
            <a:ext cx="806430" cy="930496"/>
          </a:xfrm>
          <a:prstGeom prst="rect">
            <a:avLst/>
          </a:prstGeom>
        </p:spPr>
      </p:pic>
      <p:pic>
        <p:nvPicPr>
          <p:cNvPr id="13" name="Graphic 12">
            <a:extLst>
              <a:ext uri="{FF2B5EF4-FFF2-40B4-BE49-F238E27FC236}">
                <a16:creationId xmlns:a16="http://schemas.microsoft.com/office/drawing/2014/main" id="{CFC8F64E-80A0-E42A-4996-C613178D879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9837" y="4711701"/>
            <a:ext cx="1484313" cy="1187450"/>
          </a:xfrm>
          <a:prstGeom prst="rect">
            <a:avLst/>
          </a:prstGeom>
        </p:spPr>
      </p:pic>
      <p:pic>
        <p:nvPicPr>
          <p:cNvPr id="14" name="Graphic 13">
            <a:extLst>
              <a:ext uri="{FF2B5EF4-FFF2-40B4-BE49-F238E27FC236}">
                <a16:creationId xmlns:a16="http://schemas.microsoft.com/office/drawing/2014/main" id="{C19B8B74-06D5-89BB-EFE3-BDE7732C24F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09112" y="5788025"/>
            <a:ext cx="428625" cy="590550"/>
          </a:xfrm>
          <a:prstGeom prst="rect">
            <a:avLst/>
          </a:prstGeom>
        </p:spPr>
      </p:pic>
      <p:pic>
        <p:nvPicPr>
          <p:cNvPr id="15" name="Graphic 14">
            <a:extLst>
              <a:ext uri="{FF2B5EF4-FFF2-40B4-BE49-F238E27FC236}">
                <a16:creationId xmlns:a16="http://schemas.microsoft.com/office/drawing/2014/main" id="{5BA5F052-8239-5279-EA54-6D9BBF5D4EC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7288671" y="3364352"/>
            <a:ext cx="964367" cy="3080618"/>
          </a:xfrm>
          <a:prstGeom prst="rect">
            <a:avLst/>
          </a:prstGeom>
        </p:spPr>
      </p:pic>
      <p:pic>
        <p:nvPicPr>
          <p:cNvPr id="16" name="Graphic 15">
            <a:extLst>
              <a:ext uri="{FF2B5EF4-FFF2-40B4-BE49-F238E27FC236}">
                <a16:creationId xmlns:a16="http://schemas.microsoft.com/office/drawing/2014/main" id="{3D587A6D-28DB-65ED-03FE-0F9A13FE1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2236" y="952997"/>
            <a:ext cx="647700" cy="781050"/>
          </a:xfrm>
          <a:prstGeom prst="rect">
            <a:avLst/>
          </a:prstGeom>
        </p:spPr>
      </p:pic>
      <p:pic>
        <p:nvPicPr>
          <p:cNvPr id="17" name="Graphic 16">
            <a:extLst>
              <a:ext uri="{FF2B5EF4-FFF2-40B4-BE49-F238E27FC236}">
                <a16:creationId xmlns:a16="http://schemas.microsoft.com/office/drawing/2014/main" id="{84FCAF4E-A226-E810-1E0D-F536AFEF6D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9218" y="2468720"/>
            <a:ext cx="598488" cy="709835"/>
          </a:xfrm>
          <a:prstGeom prst="rect">
            <a:avLst/>
          </a:prstGeom>
        </p:spPr>
      </p:pic>
      <p:pic>
        <p:nvPicPr>
          <p:cNvPr id="18" name="Graphic 17">
            <a:extLst>
              <a:ext uri="{FF2B5EF4-FFF2-40B4-BE49-F238E27FC236}">
                <a16:creationId xmlns:a16="http://schemas.microsoft.com/office/drawing/2014/main" id="{BC8CB7B1-8542-1FB5-887A-5849551037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1562" y="423755"/>
            <a:ext cx="647700" cy="781050"/>
          </a:xfrm>
          <a:prstGeom prst="rect">
            <a:avLst/>
          </a:prstGeom>
        </p:spPr>
      </p:pic>
    </p:spTree>
    <p:extLst>
      <p:ext uri="{BB962C8B-B14F-4D97-AF65-F5344CB8AC3E}">
        <p14:creationId xmlns:p14="http://schemas.microsoft.com/office/powerpoint/2010/main" val="328594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Points Based System</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To increase the referral </a:t>
            </a:r>
            <a:r>
              <a:rPr kumimoji="0" lang="en-US" sz="1300" b="0" i="0" u="none" strike="noStrike" kern="0" cap="none" spc="0" normalizeH="0" baseline="0" noProof="0" dirty="0" err="1">
                <a:ln>
                  <a:noFill/>
                </a:ln>
                <a:solidFill>
                  <a:srgbClr val="FFFFFF"/>
                </a:solidFill>
                <a:effectLst/>
                <a:uLnTx/>
                <a:uFillTx/>
                <a:latin typeface="Bahnschrift" panose="020B0502040204020203" pitchFamily="34" charset="0"/>
                <a:sym typeface="Archivo"/>
              </a:rPr>
              <a:t>ra</a:t>
            </a:r>
            <a:r>
              <a:rPr lang="en-US" kern="0" dirty="0" err="1">
                <a:solidFill>
                  <a:srgbClr val="FFFFFF"/>
                </a:solidFill>
                <a:latin typeface="Bahnschrift" panose="020B0502040204020203" pitchFamily="34" charset="0"/>
              </a:rPr>
              <a:t>te</a:t>
            </a:r>
            <a:r>
              <a:rPr lang="en-US" kern="0" dirty="0">
                <a:solidFill>
                  <a:srgbClr val="FFFFFF"/>
                </a:solidFill>
                <a:latin typeface="Bahnschrift" panose="020B0502040204020203" pitchFamily="34" charset="0"/>
              </a:rPr>
              <a:t>, users can gain points through a special referral system, the more friends sign up through them, the more points the user gains.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3" name="Graphic 2">
            <a:extLst>
              <a:ext uri="{FF2B5EF4-FFF2-40B4-BE49-F238E27FC236}">
                <a16:creationId xmlns:a16="http://schemas.microsoft.com/office/drawing/2014/main" id="{E6F254A4-0F9F-80C1-2963-BE0C7A886C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673" y="1732261"/>
            <a:ext cx="647700" cy="781050"/>
          </a:xfrm>
          <a:prstGeom prst="rect">
            <a:avLst/>
          </a:prstGeom>
        </p:spPr>
      </p:pic>
      <p:pic>
        <p:nvPicPr>
          <p:cNvPr id="4" name="Graphic 3">
            <a:extLst>
              <a:ext uri="{FF2B5EF4-FFF2-40B4-BE49-F238E27FC236}">
                <a16:creationId xmlns:a16="http://schemas.microsoft.com/office/drawing/2014/main" id="{B9C08BB6-274E-3CD4-3A65-405F7A9149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3712" y="1436465"/>
            <a:ext cx="598488" cy="709835"/>
          </a:xfrm>
          <a:prstGeom prst="rect">
            <a:avLst/>
          </a:prstGeom>
        </p:spPr>
      </p:pic>
      <p:pic>
        <p:nvPicPr>
          <p:cNvPr id="5" name="Graphic 4">
            <a:extLst>
              <a:ext uri="{FF2B5EF4-FFF2-40B4-BE49-F238E27FC236}">
                <a16:creationId xmlns:a16="http://schemas.microsoft.com/office/drawing/2014/main" id="{EFF9E73A-037C-5151-7540-016DA46BBE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7251" y="1436465"/>
            <a:ext cx="3536950" cy="3449976"/>
          </a:xfrm>
          <a:prstGeom prst="rect">
            <a:avLst/>
          </a:prstGeom>
        </p:spPr>
      </p:pic>
      <p:pic>
        <p:nvPicPr>
          <p:cNvPr id="6" name="Graphic 5">
            <a:extLst>
              <a:ext uri="{FF2B5EF4-FFF2-40B4-BE49-F238E27FC236}">
                <a16:creationId xmlns:a16="http://schemas.microsoft.com/office/drawing/2014/main" id="{3F675DDA-0BD2-05C8-32D3-25D152F8D9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250" y="1135856"/>
            <a:ext cx="1206500" cy="1010444"/>
          </a:xfrm>
          <a:prstGeom prst="rect">
            <a:avLst/>
          </a:prstGeom>
        </p:spPr>
      </p:pic>
      <p:pic>
        <p:nvPicPr>
          <p:cNvPr id="9" name="Graphic 8">
            <a:extLst>
              <a:ext uri="{FF2B5EF4-FFF2-40B4-BE49-F238E27FC236}">
                <a16:creationId xmlns:a16="http://schemas.microsoft.com/office/drawing/2014/main" id="{920DEFDC-D7A3-F5E8-D099-6A06E2DBB2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064" y="2823638"/>
            <a:ext cx="992774" cy="1480453"/>
          </a:xfrm>
          <a:prstGeom prst="rect">
            <a:avLst/>
          </a:prstGeom>
        </p:spPr>
      </p:pic>
      <p:pic>
        <p:nvPicPr>
          <p:cNvPr id="10" name="Graphic 9">
            <a:extLst>
              <a:ext uri="{FF2B5EF4-FFF2-40B4-BE49-F238E27FC236}">
                <a16:creationId xmlns:a16="http://schemas.microsoft.com/office/drawing/2014/main" id="{4369FDBA-B7C1-1DA3-196B-339281EDA1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942" y="3595137"/>
            <a:ext cx="830083" cy="948666"/>
          </a:xfrm>
          <a:prstGeom prst="rect">
            <a:avLst/>
          </a:prstGeom>
        </p:spPr>
      </p:pic>
      <p:pic>
        <p:nvPicPr>
          <p:cNvPr id="11" name="Graphic 10">
            <a:extLst>
              <a:ext uri="{FF2B5EF4-FFF2-40B4-BE49-F238E27FC236}">
                <a16:creationId xmlns:a16="http://schemas.microsoft.com/office/drawing/2014/main" id="{7E9D77AA-1267-8206-ED8D-5AB4023632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61634" y="3597514"/>
            <a:ext cx="868183" cy="1279428"/>
          </a:xfrm>
          <a:prstGeom prst="rect">
            <a:avLst/>
          </a:prstGeom>
        </p:spPr>
      </p:pic>
      <p:pic>
        <p:nvPicPr>
          <p:cNvPr id="12" name="Graphic 11">
            <a:extLst>
              <a:ext uri="{FF2B5EF4-FFF2-40B4-BE49-F238E27FC236}">
                <a16:creationId xmlns:a16="http://schemas.microsoft.com/office/drawing/2014/main" id="{85B0D280-2935-3A3C-6BF9-43EBA46110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64996" y="4439413"/>
            <a:ext cx="806430" cy="930496"/>
          </a:xfrm>
          <a:prstGeom prst="rect">
            <a:avLst/>
          </a:prstGeom>
        </p:spPr>
      </p:pic>
      <p:pic>
        <p:nvPicPr>
          <p:cNvPr id="13" name="Graphic 12">
            <a:extLst>
              <a:ext uri="{FF2B5EF4-FFF2-40B4-BE49-F238E27FC236}">
                <a16:creationId xmlns:a16="http://schemas.microsoft.com/office/drawing/2014/main" id="{7132E7C2-22ED-BBBF-C510-A008573F184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9837" y="4711701"/>
            <a:ext cx="1484313" cy="1187450"/>
          </a:xfrm>
          <a:prstGeom prst="rect">
            <a:avLst/>
          </a:prstGeom>
        </p:spPr>
      </p:pic>
      <p:pic>
        <p:nvPicPr>
          <p:cNvPr id="14" name="Graphic 13">
            <a:extLst>
              <a:ext uri="{FF2B5EF4-FFF2-40B4-BE49-F238E27FC236}">
                <a16:creationId xmlns:a16="http://schemas.microsoft.com/office/drawing/2014/main" id="{BDF86B61-F55B-CCB4-CE79-02382018A6A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09112" y="5788025"/>
            <a:ext cx="428625" cy="590550"/>
          </a:xfrm>
          <a:prstGeom prst="rect">
            <a:avLst/>
          </a:prstGeom>
        </p:spPr>
      </p:pic>
      <p:pic>
        <p:nvPicPr>
          <p:cNvPr id="15" name="Graphic 14">
            <a:extLst>
              <a:ext uri="{FF2B5EF4-FFF2-40B4-BE49-F238E27FC236}">
                <a16:creationId xmlns:a16="http://schemas.microsoft.com/office/drawing/2014/main" id="{9F87A50D-4324-BCFB-2BC4-D9BC5EC0F1D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7288671" y="3364352"/>
            <a:ext cx="964367" cy="3080618"/>
          </a:xfrm>
          <a:prstGeom prst="rect">
            <a:avLst/>
          </a:prstGeom>
        </p:spPr>
      </p:pic>
      <p:pic>
        <p:nvPicPr>
          <p:cNvPr id="16" name="Graphic 15">
            <a:extLst>
              <a:ext uri="{FF2B5EF4-FFF2-40B4-BE49-F238E27FC236}">
                <a16:creationId xmlns:a16="http://schemas.microsoft.com/office/drawing/2014/main" id="{E0ED1644-7F3B-A64A-23BB-FA30D40D0D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2236" y="952997"/>
            <a:ext cx="647700" cy="781050"/>
          </a:xfrm>
          <a:prstGeom prst="rect">
            <a:avLst/>
          </a:prstGeom>
        </p:spPr>
      </p:pic>
      <p:pic>
        <p:nvPicPr>
          <p:cNvPr id="17" name="Graphic 16">
            <a:extLst>
              <a:ext uri="{FF2B5EF4-FFF2-40B4-BE49-F238E27FC236}">
                <a16:creationId xmlns:a16="http://schemas.microsoft.com/office/drawing/2014/main" id="{94044D74-D285-AD13-DF2A-7CB6DB8DB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9218" y="2468720"/>
            <a:ext cx="598488" cy="709835"/>
          </a:xfrm>
          <a:prstGeom prst="rect">
            <a:avLst/>
          </a:prstGeom>
        </p:spPr>
      </p:pic>
      <p:pic>
        <p:nvPicPr>
          <p:cNvPr id="18" name="Graphic 17">
            <a:extLst>
              <a:ext uri="{FF2B5EF4-FFF2-40B4-BE49-F238E27FC236}">
                <a16:creationId xmlns:a16="http://schemas.microsoft.com/office/drawing/2014/main" id="{5449558A-E8A3-001E-388B-A8B5CA5FE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1562" y="423755"/>
            <a:ext cx="647700" cy="781050"/>
          </a:xfrm>
          <a:prstGeom prst="rect">
            <a:avLst/>
          </a:prstGeom>
        </p:spPr>
      </p:pic>
    </p:spTree>
    <p:extLst>
      <p:ext uri="{BB962C8B-B14F-4D97-AF65-F5344CB8AC3E}">
        <p14:creationId xmlns:p14="http://schemas.microsoft.com/office/powerpoint/2010/main" val="41874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95411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Points Based System </a:t>
            </a:r>
          </a:p>
        </p:txBody>
      </p:sp>
      <p:grpSp>
        <p:nvGrpSpPr>
          <p:cNvPr id="340" name="Group 339">
            <a:extLst>
              <a:ext uri="{FF2B5EF4-FFF2-40B4-BE49-F238E27FC236}">
                <a16:creationId xmlns:a16="http://schemas.microsoft.com/office/drawing/2014/main" id="{87E5B9B4-2768-E1F5-8C0A-CDB51BF9E897}"/>
              </a:ext>
            </a:extLst>
          </p:cNvPr>
          <p:cNvGrpSpPr/>
          <p:nvPr/>
        </p:nvGrpSpPr>
        <p:grpSpPr>
          <a:xfrm>
            <a:off x="719999" y="2338032"/>
            <a:ext cx="1674809" cy="3402366"/>
            <a:chOff x="719999" y="2338032"/>
            <a:chExt cx="1674809" cy="3402366"/>
          </a:xfrm>
        </p:grpSpPr>
        <p:pic>
          <p:nvPicPr>
            <p:cNvPr id="323" name="Graphic 322">
              <a:extLst>
                <a:ext uri="{FF2B5EF4-FFF2-40B4-BE49-F238E27FC236}">
                  <a16:creationId xmlns:a16="http://schemas.microsoft.com/office/drawing/2014/main" id="{575CF49D-89A8-8C08-E933-96964F513E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20045"/>
            <a:stretch/>
          </p:blipFill>
          <p:spPr>
            <a:xfrm>
              <a:off x="1308630" y="3313580"/>
              <a:ext cx="507859" cy="507573"/>
            </a:xfrm>
            <a:prstGeom prst="rect">
              <a:avLst/>
            </a:prstGeom>
          </p:spPr>
        </p:pic>
        <p:sp>
          <p:nvSpPr>
            <p:cNvPr id="236" name="Google Shape;416;p21">
              <a:extLst>
                <a:ext uri="{FF2B5EF4-FFF2-40B4-BE49-F238E27FC236}">
                  <a16:creationId xmlns:a16="http://schemas.microsoft.com/office/drawing/2014/main" id="{2CF07551-1456-D0E1-63D6-784915854AFE}"/>
                </a:ext>
              </a:extLst>
            </p:cNvPr>
            <p:cNvSpPr/>
            <p:nvPr/>
          </p:nvSpPr>
          <p:spPr>
            <a:xfrm rot="10800000" flipH="1">
              <a:off x="720001" y="3005905"/>
              <a:ext cx="1674807" cy="2734493"/>
            </a:xfrm>
            <a:prstGeom prst="round2SameRect">
              <a:avLst>
                <a:gd name="adj1" fmla="val 5874"/>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7" name="Google Shape;417;p21">
              <a:extLst>
                <a:ext uri="{FF2B5EF4-FFF2-40B4-BE49-F238E27FC236}">
                  <a16:creationId xmlns:a16="http://schemas.microsoft.com/office/drawing/2014/main" id="{FF48C935-1DFC-3E3F-6F45-C6590956AB60}"/>
                </a:ext>
              </a:extLst>
            </p:cNvPr>
            <p:cNvSpPr txBox="1"/>
            <p:nvPr/>
          </p:nvSpPr>
          <p:spPr>
            <a:xfrm>
              <a:off x="794682" y="3968439"/>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700" kern="0" dirty="0">
                  <a:solidFill>
                    <a:srgbClr val="FBB831"/>
                  </a:solidFill>
                  <a:latin typeface="Fira Sans Extra Condensed Medium"/>
                  <a:ea typeface="Fira Sans Extra Condensed Medium"/>
                  <a:cs typeface="Fira Sans Extra Condensed Medium"/>
                  <a:sym typeface="Fira Sans Extra Condensed Medium"/>
                </a:rPr>
                <a:t>Store Items</a:t>
              </a:r>
              <a:endParaRPr kumimoji="0" sz="1700" b="0" i="0" u="none" strike="noStrike" kern="0" cap="none" spc="0" normalizeH="0" baseline="0" noProof="0" dirty="0">
                <a:ln>
                  <a:noFill/>
                </a:ln>
                <a:solidFill>
                  <a:srgbClr val="FBB831"/>
                </a:solidFill>
                <a:effectLst/>
                <a:uLnTx/>
                <a:uFillTx/>
                <a:latin typeface="Fira Sans Extra Condensed Medium"/>
                <a:ea typeface="Fira Sans Extra Condensed Medium"/>
                <a:cs typeface="Fira Sans Extra Condensed Medium"/>
                <a:sym typeface="Fira Sans Extra Condensed Medium"/>
              </a:endParaRPr>
            </a:p>
          </p:txBody>
        </p:sp>
        <p:sp>
          <p:nvSpPr>
            <p:cNvPr id="238" name="Google Shape;418;p21">
              <a:extLst>
                <a:ext uri="{FF2B5EF4-FFF2-40B4-BE49-F238E27FC236}">
                  <a16:creationId xmlns:a16="http://schemas.microsoft.com/office/drawing/2014/main" id="{7AF6E0DD-E4B0-7C1F-F6B5-52D0C5E1C995}"/>
                </a:ext>
              </a:extLst>
            </p:cNvPr>
            <p:cNvSpPr txBox="1"/>
            <p:nvPr/>
          </p:nvSpPr>
          <p:spPr>
            <a:xfrm>
              <a:off x="794682" y="4292513"/>
              <a:ext cx="1525445" cy="964495"/>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200" kern="0" dirty="0">
                  <a:solidFill>
                    <a:schemeClr val="bg1"/>
                  </a:solidFill>
                  <a:latin typeface="Roboto"/>
                  <a:ea typeface="Roboto"/>
                  <a:cs typeface="Roboto"/>
                  <a:sym typeface="Roboto"/>
                </a:rPr>
                <a:t>Store items which are equivalent to 500 points can be bought for free</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239" name="Google Shape;419;p21">
              <a:extLst>
                <a:ext uri="{FF2B5EF4-FFF2-40B4-BE49-F238E27FC236}">
                  <a16:creationId xmlns:a16="http://schemas.microsoft.com/office/drawing/2014/main" id="{BA0CFEA7-78EA-4F37-74D3-DDA58A66042C}"/>
                </a:ext>
              </a:extLst>
            </p:cNvPr>
            <p:cNvSpPr/>
            <p:nvPr/>
          </p:nvSpPr>
          <p:spPr>
            <a:xfrm>
              <a:off x="719999" y="2338032"/>
              <a:ext cx="1674807" cy="547149"/>
            </a:xfrm>
            <a:prstGeom prst="round2SameRect">
              <a:avLst>
                <a:gd name="adj1" fmla="val 16667"/>
                <a:gd name="adj2" fmla="val 0"/>
              </a:avLst>
            </a:prstGeom>
            <a:solidFill>
              <a:srgbClr val="FBB83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500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grpSp>
      <p:grpSp>
        <p:nvGrpSpPr>
          <p:cNvPr id="341" name="Group 340">
            <a:extLst>
              <a:ext uri="{FF2B5EF4-FFF2-40B4-BE49-F238E27FC236}">
                <a16:creationId xmlns:a16="http://schemas.microsoft.com/office/drawing/2014/main" id="{EB12D722-970E-0B03-20D7-2F615D5541D5}"/>
              </a:ext>
            </a:extLst>
          </p:cNvPr>
          <p:cNvGrpSpPr/>
          <p:nvPr/>
        </p:nvGrpSpPr>
        <p:grpSpPr>
          <a:xfrm>
            <a:off x="2567165" y="2338031"/>
            <a:ext cx="1674815" cy="3402368"/>
            <a:chOff x="2567165" y="2338031"/>
            <a:chExt cx="1674815" cy="3402368"/>
          </a:xfrm>
        </p:grpSpPr>
        <p:pic>
          <p:nvPicPr>
            <p:cNvPr id="325" name="Graphic 324">
              <a:extLst>
                <a:ext uri="{FF2B5EF4-FFF2-40B4-BE49-F238E27FC236}">
                  <a16:creationId xmlns:a16="http://schemas.microsoft.com/office/drawing/2014/main" id="{8F02B597-E1B9-744C-42BC-DDA29EA84E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4808" y="3277179"/>
              <a:ext cx="572595" cy="715743"/>
            </a:xfrm>
            <a:prstGeom prst="rect">
              <a:avLst/>
            </a:prstGeom>
          </p:spPr>
        </p:pic>
        <p:sp>
          <p:nvSpPr>
            <p:cNvPr id="241" name="Google Shape;421;p21">
              <a:extLst>
                <a:ext uri="{FF2B5EF4-FFF2-40B4-BE49-F238E27FC236}">
                  <a16:creationId xmlns:a16="http://schemas.microsoft.com/office/drawing/2014/main" id="{C4F65CCF-0992-A40A-71A9-87B1E72A5CA0}"/>
                </a:ext>
              </a:extLst>
            </p:cNvPr>
            <p:cNvSpPr/>
            <p:nvPr/>
          </p:nvSpPr>
          <p:spPr>
            <a:xfrm rot="10800000" flipH="1">
              <a:off x="2567173" y="3005904"/>
              <a:ext cx="1674807" cy="2734495"/>
            </a:xfrm>
            <a:prstGeom prst="round2SameRect">
              <a:avLst>
                <a:gd name="adj1" fmla="val 6301"/>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422;p21">
              <a:extLst>
                <a:ext uri="{FF2B5EF4-FFF2-40B4-BE49-F238E27FC236}">
                  <a16:creationId xmlns:a16="http://schemas.microsoft.com/office/drawing/2014/main" id="{A4F84093-23BE-BEE8-C02D-86780E83751B}"/>
                </a:ext>
              </a:extLst>
            </p:cNvPr>
            <p:cNvSpPr txBox="1"/>
            <p:nvPr/>
          </p:nvSpPr>
          <p:spPr>
            <a:xfrm>
              <a:off x="2641854" y="3968438"/>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B8569"/>
                  </a:solidFill>
                  <a:effectLst/>
                  <a:uLnTx/>
                  <a:uFillTx/>
                  <a:latin typeface="Fira Sans Extra Condensed Medium"/>
                  <a:ea typeface="Fira Sans Extra Condensed Medium"/>
                  <a:cs typeface="Fira Sans Extra Condensed Medium"/>
                  <a:sym typeface="Fira Sans Extra Condensed Medium"/>
                </a:rPr>
                <a:t>25% off</a:t>
              </a:r>
              <a:endParaRPr kumimoji="0" sz="1700" b="0" i="0" u="none" strike="noStrike" kern="0" cap="none" spc="0" normalizeH="0" baseline="0" noProof="0" dirty="0">
                <a:ln>
                  <a:noFill/>
                </a:ln>
                <a:solidFill>
                  <a:srgbClr val="FB8569"/>
                </a:solidFill>
                <a:effectLst/>
                <a:uLnTx/>
                <a:uFillTx/>
                <a:latin typeface="Fira Sans Extra Condensed Medium"/>
                <a:ea typeface="Fira Sans Extra Condensed Medium"/>
                <a:cs typeface="Fira Sans Extra Condensed Medium"/>
                <a:sym typeface="Fira Sans Extra Condensed Medium"/>
              </a:endParaRPr>
            </a:p>
          </p:txBody>
        </p:sp>
        <p:sp>
          <p:nvSpPr>
            <p:cNvPr id="243" name="Google Shape;423;p21">
              <a:extLst>
                <a:ext uri="{FF2B5EF4-FFF2-40B4-BE49-F238E27FC236}">
                  <a16:creationId xmlns:a16="http://schemas.microsoft.com/office/drawing/2014/main" id="{5A8CF061-EF56-F0D1-F79F-11DD534BC8F0}"/>
                </a:ext>
              </a:extLst>
            </p:cNvPr>
            <p:cNvSpPr txBox="1"/>
            <p:nvPr/>
          </p:nvSpPr>
          <p:spPr>
            <a:xfrm>
              <a:off x="2641854" y="4292513"/>
              <a:ext cx="1525445" cy="71477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Roboto"/>
                  <a:ea typeface="Roboto"/>
                  <a:cs typeface="Roboto"/>
                  <a:sym typeface="Roboto"/>
                </a:rPr>
                <a:t>Discount applies to the next match</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244" name="Google Shape;424;p21">
              <a:extLst>
                <a:ext uri="{FF2B5EF4-FFF2-40B4-BE49-F238E27FC236}">
                  <a16:creationId xmlns:a16="http://schemas.microsoft.com/office/drawing/2014/main" id="{D4F8648A-9008-0F2E-331A-B669DB1E6917}"/>
                </a:ext>
              </a:extLst>
            </p:cNvPr>
            <p:cNvSpPr/>
            <p:nvPr/>
          </p:nvSpPr>
          <p:spPr>
            <a:xfrm>
              <a:off x="2567165" y="2338031"/>
              <a:ext cx="1674807" cy="547149"/>
            </a:xfrm>
            <a:prstGeom prst="round2SameRect">
              <a:avLst>
                <a:gd name="adj1" fmla="val 16667"/>
                <a:gd name="adj2" fmla="val 0"/>
              </a:avLst>
            </a:prstGeom>
            <a:solidFill>
              <a:srgbClr val="FB8569"/>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750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grpSp>
      <p:grpSp>
        <p:nvGrpSpPr>
          <p:cNvPr id="342" name="Group 341">
            <a:extLst>
              <a:ext uri="{FF2B5EF4-FFF2-40B4-BE49-F238E27FC236}">
                <a16:creationId xmlns:a16="http://schemas.microsoft.com/office/drawing/2014/main" id="{557F9082-EA9B-1958-D9CC-C651F907A995}"/>
              </a:ext>
            </a:extLst>
          </p:cNvPr>
          <p:cNvGrpSpPr/>
          <p:nvPr/>
        </p:nvGrpSpPr>
        <p:grpSpPr>
          <a:xfrm>
            <a:off x="4414348" y="2338031"/>
            <a:ext cx="1674812" cy="3402368"/>
            <a:chOff x="4414348" y="2338031"/>
            <a:chExt cx="1674812" cy="3402368"/>
          </a:xfrm>
        </p:grpSpPr>
        <p:sp>
          <p:nvSpPr>
            <p:cNvPr id="226" name="Google Shape;406;p21">
              <a:extLst>
                <a:ext uri="{FF2B5EF4-FFF2-40B4-BE49-F238E27FC236}">
                  <a16:creationId xmlns:a16="http://schemas.microsoft.com/office/drawing/2014/main" id="{B8D8E4BA-36E4-8F64-8EEC-56A1B044A67A}"/>
                </a:ext>
              </a:extLst>
            </p:cNvPr>
            <p:cNvSpPr/>
            <p:nvPr/>
          </p:nvSpPr>
          <p:spPr>
            <a:xfrm rot="10800000" flipH="1">
              <a:off x="4414348" y="3005904"/>
              <a:ext cx="1674806" cy="2734495"/>
            </a:xfrm>
            <a:prstGeom prst="round2SameRect">
              <a:avLst>
                <a:gd name="adj1" fmla="val 5396"/>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7" name="Google Shape;407;p21">
              <a:extLst>
                <a:ext uri="{FF2B5EF4-FFF2-40B4-BE49-F238E27FC236}">
                  <a16:creationId xmlns:a16="http://schemas.microsoft.com/office/drawing/2014/main" id="{012AB630-3463-2CB7-7F90-61999D59FBFF}"/>
                </a:ext>
              </a:extLst>
            </p:cNvPr>
            <p:cNvSpPr txBox="1"/>
            <p:nvPr/>
          </p:nvSpPr>
          <p:spPr>
            <a:xfrm>
              <a:off x="4489028" y="3968438"/>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B569C"/>
                  </a:solidFill>
                  <a:effectLst/>
                  <a:uLnTx/>
                  <a:uFillTx/>
                  <a:latin typeface="Fira Sans Extra Condensed Medium"/>
                  <a:ea typeface="Fira Sans Extra Condensed Medium"/>
                  <a:cs typeface="Fira Sans Extra Condensed Medium"/>
                  <a:sym typeface="Fira Sans Extra Condensed Medium"/>
                </a:rPr>
                <a:t>50% off</a:t>
              </a:r>
              <a:endParaRPr kumimoji="0" sz="1700" b="0" i="0" u="none" strike="noStrike" kern="0" cap="none" spc="0" normalizeH="0" baseline="0" noProof="0" dirty="0">
                <a:ln>
                  <a:noFill/>
                </a:ln>
                <a:solidFill>
                  <a:srgbClr val="FB569C"/>
                </a:solidFill>
                <a:effectLst/>
                <a:uLnTx/>
                <a:uFillTx/>
                <a:latin typeface="Fira Sans Extra Condensed Medium"/>
                <a:ea typeface="Fira Sans Extra Condensed Medium"/>
                <a:cs typeface="Fira Sans Extra Condensed Medium"/>
                <a:sym typeface="Fira Sans Extra Condensed Medium"/>
              </a:endParaRPr>
            </a:p>
          </p:txBody>
        </p:sp>
        <p:sp>
          <p:nvSpPr>
            <p:cNvPr id="228" name="Google Shape;408;p21">
              <a:extLst>
                <a:ext uri="{FF2B5EF4-FFF2-40B4-BE49-F238E27FC236}">
                  <a16:creationId xmlns:a16="http://schemas.microsoft.com/office/drawing/2014/main" id="{340EF644-D366-BB0D-3C24-21BDF51BF6F8}"/>
                </a:ext>
              </a:extLst>
            </p:cNvPr>
            <p:cNvSpPr txBox="1"/>
            <p:nvPr/>
          </p:nvSpPr>
          <p:spPr>
            <a:xfrm>
              <a:off x="4489028" y="4292513"/>
              <a:ext cx="1525445" cy="71477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Roboto"/>
                  <a:ea typeface="Roboto"/>
                  <a:cs typeface="Roboto"/>
                  <a:sym typeface="Roboto"/>
                </a:rPr>
                <a:t>Discount applies to the next match</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229" name="Google Shape;409;p21">
              <a:extLst>
                <a:ext uri="{FF2B5EF4-FFF2-40B4-BE49-F238E27FC236}">
                  <a16:creationId xmlns:a16="http://schemas.microsoft.com/office/drawing/2014/main" id="{9CC4A76A-ED0F-E24C-D9FE-ED4414DBA76B}"/>
                </a:ext>
              </a:extLst>
            </p:cNvPr>
            <p:cNvSpPr/>
            <p:nvPr/>
          </p:nvSpPr>
          <p:spPr>
            <a:xfrm>
              <a:off x="4414354" y="2338031"/>
              <a:ext cx="1674806" cy="547149"/>
            </a:xfrm>
            <a:prstGeom prst="round2SameRect">
              <a:avLst>
                <a:gd name="adj1" fmla="val 16667"/>
                <a:gd name="adj2" fmla="val 0"/>
              </a:avLst>
            </a:prstGeom>
            <a:solidFill>
              <a:srgbClr val="FB569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1000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pic>
          <p:nvPicPr>
            <p:cNvPr id="330" name="Graphic 329">
              <a:extLst>
                <a:ext uri="{FF2B5EF4-FFF2-40B4-BE49-F238E27FC236}">
                  <a16:creationId xmlns:a16="http://schemas.microsoft.com/office/drawing/2014/main" id="{81F7E1AC-2501-9C10-B929-CE02B80F80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61980" y="3252695"/>
              <a:ext cx="572595" cy="715743"/>
            </a:xfrm>
            <a:prstGeom prst="rect">
              <a:avLst/>
            </a:prstGeom>
          </p:spPr>
        </p:pic>
      </p:grpSp>
      <p:grpSp>
        <p:nvGrpSpPr>
          <p:cNvPr id="343" name="Group 342">
            <a:extLst>
              <a:ext uri="{FF2B5EF4-FFF2-40B4-BE49-F238E27FC236}">
                <a16:creationId xmlns:a16="http://schemas.microsoft.com/office/drawing/2014/main" id="{B8A0129E-C0BE-E726-782A-B1DA39BBDFC6}"/>
              </a:ext>
            </a:extLst>
          </p:cNvPr>
          <p:cNvGrpSpPr/>
          <p:nvPr/>
        </p:nvGrpSpPr>
        <p:grpSpPr>
          <a:xfrm>
            <a:off x="6261519" y="2338032"/>
            <a:ext cx="1674808" cy="3402367"/>
            <a:chOff x="6261519" y="2338032"/>
            <a:chExt cx="1674808" cy="3402367"/>
          </a:xfrm>
        </p:grpSpPr>
        <p:sp>
          <p:nvSpPr>
            <p:cNvPr id="231" name="Google Shape;411;p21">
              <a:extLst>
                <a:ext uri="{FF2B5EF4-FFF2-40B4-BE49-F238E27FC236}">
                  <a16:creationId xmlns:a16="http://schemas.microsoft.com/office/drawing/2014/main" id="{3EC67D4F-A2E4-88E6-6AAB-EE42ACEDEA35}"/>
                </a:ext>
              </a:extLst>
            </p:cNvPr>
            <p:cNvSpPr/>
            <p:nvPr/>
          </p:nvSpPr>
          <p:spPr>
            <a:xfrm rot="10800000" flipH="1">
              <a:off x="6261520" y="3005904"/>
              <a:ext cx="1674807" cy="2734495"/>
            </a:xfrm>
            <a:prstGeom prst="round2SameRect">
              <a:avLst>
                <a:gd name="adj1" fmla="val 5556"/>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2" name="Google Shape;412;p21">
              <a:extLst>
                <a:ext uri="{FF2B5EF4-FFF2-40B4-BE49-F238E27FC236}">
                  <a16:creationId xmlns:a16="http://schemas.microsoft.com/office/drawing/2014/main" id="{21FB99AD-2935-B21C-C746-9C1CE263FA4B}"/>
                </a:ext>
              </a:extLst>
            </p:cNvPr>
            <p:cNvSpPr txBox="1"/>
            <p:nvPr/>
          </p:nvSpPr>
          <p:spPr>
            <a:xfrm>
              <a:off x="6336200" y="3968438"/>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1700" kern="0" dirty="0">
                  <a:solidFill>
                    <a:srgbClr val="9C27B0"/>
                  </a:solidFill>
                  <a:latin typeface="Fira Sans Extra Condensed Medium"/>
                  <a:ea typeface="Fira Sans Extra Condensed Medium"/>
                  <a:cs typeface="Fira Sans Extra Condensed Medium"/>
                  <a:sym typeface="Fira Sans Extra Condensed Medium"/>
                </a:rPr>
                <a:t>100% off</a:t>
              </a:r>
              <a:endParaRPr kumimoji="0" sz="1700" b="0" i="0" u="none" strike="noStrike" kern="0" cap="none" spc="0" normalizeH="0" baseline="0" noProof="0" dirty="0">
                <a:ln>
                  <a:noFill/>
                </a:ln>
                <a:solidFill>
                  <a:srgbClr val="9C27B0"/>
                </a:solidFill>
                <a:effectLst/>
                <a:uLnTx/>
                <a:uFillTx/>
                <a:latin typeface="Fira Sans Extra Condensed Medium"/>
                <a:ea typeface="Fira Sans Extra Condensed Medium"/>
                <a:cs typeface="Fira Sans Extra Condensed Medium"/>
                <a:sym typeface="Fira Sans Extra Condensed Medium"/>
              </a:endParaRPr>
            </a:p>
          </p:txBody>
        </p:sp>
        <p:sp>
          <p:nvSpPr>
            <p:cNvPr id="233" name="Google Shape;413;p21">
              <a:extLst>
                <a:ext uri="{FF2B5EF4-FFF2-40B4-BE49-F238E27FC236}">
                  <a16:creationId xmlns:a16="http://schemas.microsoft.com/office/drawing/2014/main" id="{8FCBEEE5-1EE8-A2D0-B2EE-021492C160A5}"/>
                </a:ext>
              </a:extLst>
            </p:cNvPr>
            <p:cNvSpPr txBox="1"/>
            <p:nvPr/>
          </p:nvSpPr>
          <p:spPr>
            <a:xfrm>
              <a:off x="6336200" y="4292513"/>
              <a:ext cx="1525445" cy="71477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Roboto"/>
                  <a:ea typeface="Roboto"/>
                  <a:cs typeface="Roboto"/>
                  <a:sym typeface="Roboto"/>
                </a:rPr>
                <a:t>Next match you get a free standard ticket</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234" name="Google Shape;414;p21">
              <a:extLst>
                <a:ext uri="{FF2B5EF4-FFF2-40B4-BE49-F238E27FC236}">
                  <a16:creationId xmlns:a16="http://schemas.microsoft.com/office/drawing/2014/main" id="{4A39A30B-F4EE-570B-080B-00A3B1DFA53F}"/>
                </a:ext>
              </a:extLst>
            </p:cNvPr>
            <p:cNvSpPr/>
            <p:nvPr/>
          </p:nvSpPr>
          <p:spPr>
            <a:xfrm>
              <a:off x="6261519" y="2338032"/>
              <a:ext cx="1674807" cy="547149"/>
            </a:xfrm>
            <a:prstGeom prst="round2SameRect">
              <a:avLst>
                <a:gd name="adj1" fmla="val 16667"/>
                <a:gd name="adj2" fmla="val 0"/>
              </a:avLst>
            </a:prstGeom>
            <a:solidFill>
              <a:srgbClr val="9C27B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1500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pic>
          <p:nvPicPr>
            <p:cNvPr id="335" name="Graphic 334">
              <a:extLst>
                <a:ext uri="{FF2B5EF4-FFF2-40B4-BE49-F238E27FC236}">
                  <a16:creationId xmlns:a16="http://schemas.microsoft.com/office/drawing/2014/main" id="{9054BC75-E3C7-5F27-D8BC-49FB203E4D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2624" y="3257439"/>
              <a:ext cx="572595" cy="715743"/>
            </a:xfrm>
            <a:prstGeom prst="rect">
              <a:avLst/>
            </a:prstGeom>
          </p:spPr>
        </p:pic>
      </p:grpSp>
      <p:grpSp>
        <p:nvGrpSpPr>
          <p:cNvPr id="344" name="Group 343">
            <a:extLst>
              <a:ext uri="{FF2B5EF4-FFF2-40B4-BE49-F238E27FC236}">
                <a16:creationId xmlns:a16="http://schemas.microsoft.com/office/drawing/2014/main" id="{44AD0206-691D-1DCA-AD6C-39F5B5DFF35E}"/>
              </a:ext>
            </a:extLst>
          </p:cNvPr>
          <p:cNvGrpSpPr/>
          <p:nvPr/>
        </p:nvGrpSpPr>
        <p:grpSpPr>
          <a:xfrm>
            <a:off x="8141701" y="2338031"/>
            <a:ext cx="1674811" cy="3402368"/>
            <a:chOff x="8141701" y="2338031"/>
            <a:chExt cx="1674811" cy="3402368"/>
          </a:xfrm>
        </p:grpSpPr>
        <p:sp>
          <p:nvSpPr>
            <p:cNvPr id="314" name="Google Shape;406;p21">
              <a:extLst>
                <a:ext uri="{FF2B5EF4-FFF2-40B4-BE49-F238E27FC236}">
                  <a16:creationId xmlns:a16="http://schemas.microsoft.com/office/drawing/2014/main" id="{0616029E-D872-4BC5-C13A-FF5428EA7560}"/>
                </a:ext>
              </a:extLst>
            </p:cNvPr>
            <p:cNvSpPr/>
            <p:nvPr/>
          </p:nvSpPr>
          <p:spPr>
            <a:xfrm rot="10800000" flipH="1">
              <a:off x="8141701" y="3005904"/>
              <a:ext cx="1674806" cy="2734495"/>
            </a:xfrm>
            <a:prstGeom prst="round2SameRect">
              <a:avLst>
                <a:gd name="adj1" fmla="val 5396"/>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5" name="Google Shape;407;p21">
              <a:extLst>
                <a:ext uri="{FF2B5EF4-FFF2-40B4-BE49-F238E27FC236}">
                  <a16:creationId xmlns:a16="http://schemas.microsoft.com/office/drawing/2014/main" id="{314A213A-26AD-6792-C01D-7280B0E4AF50}"/>
                </a:ext>
              </a:extLst>
            </p:cNvPr>
            <p:cNvSpPr txBox="1"/>
            <p:nvPr/>
          </p:nvSpPr>
          <p:spPr>
            <a:xfrm>
              <a:off x="8216381" y="3968438"/>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FB569C"/>
                  </a:solidFill>
                  <a:effectLst/>
                  <a:uLnTx/>
                  <a:uFillTx/>
                  <a:latin typeface="Fira Sans Extra Condensed Medium"/>
                  <a:ea typeface="Fira Sans Extra Condensed Medium"/>
                  <a:cs typeface="Fira Sans Extra Condensed Medium"/>
                  <a:sym typeface="Fira Sans Extra Condensed Medium"/>
                </a:rPr>
                <a:t>Golden Ticket</a:t>
              </a:r>
              <a:endParaRPr kumimoji="0" sz="1700" b="0" i="0" u="none" strike="noStrike" kern="0" cap="none" spc="0" normalizeH="0" baseline="0" noProof="0" dirty="0">
                <a:ln>
                  <a:noFill/>
                </a:ln>
                <a:solidFill>
                  <a:srgbClr val="FB569C"/>
                </a:solidFill>
                <a:effectLst/>
                <a:uLnTx/>
                <a:uFillTx/>
                <a:latin typeface="Fira Sans Extra Condensed Medium"/>
                <a:ea typeface="Fira Sans Extra Condensed Medium"/>
                <a:cs typeface="Fira Sans Extra Condensed Medium"/>
                <a:sym typeface="Fira Sans Extra Condensed Medium"/>
              </a:endParaRPr>
            </a:p>
          </p:txBody>
        </p:sp>
        <p:sp>
          <p:nvSpPr>
            <p:cNvPr id="316" name="Google Shape;408;p21">
              <a:extLst>
                <a:ext uri="{FF2B5EF4-FFF2-40B4-BE49-F238E27FC236}">
                  <a16:creationId xmlns:a16="http://schemas.microsoft.com/office/drawing/2014/main" id="{63F25C9B-1EE0-15B0-4C36-F9A731B11B40}"/>
                </a:ext>
              </a:extLst>
            </p:cNvPr>
            <p:cNvSpPr txBox="1"/>
            <p:nvPr/>
          </p:nvSpPr>
          <p:spPr>
            <a:xfrm>
              <a:off x="8216381" y="4292513"/>
              <a:ext cx="1525445" cy="71477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Roboto"/>
                  <a:ea typeface="Roboto"/>
                  <a:cs typeface="Roboto"/>
                  <a:sym typeface="Roboto"/>
                </a:rPr>
                <a:t>You get a free golden ticket </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317" name="Google Shape;409;p21">
              <a:extLst>
                <a:ext uri="{FF2B5EF4-FFF2-40B4-BE49-F238E27FC236}">
                  <a16:creationId xmlns:a16="http://schemas.microsoft.com/office/drawing/2014/main" id="{86D87DAB-4CDB-05A3-9719-1438A3685E39}"/>
                </a:ext>
              </a:extLst>
            </p:cNvPr>
            <p:cNvSpPr/>
            <p:nvPr/>
          </p:nvSpPr>
          <p:spPr>
            <a:xfrm>
              <a:off x="8141706" y="2338031"/>
              <a:ext cx="1674806" cy="547149"/>
            </a:xfrm>
            <a:prstGeom prst="round2SameRect">
              <a:avLst>
                <a:gd name="adj1" fmla="val 16667"/>
                <a:gd name="adj2" fmla="val 0"/>
              </a:avLst>
            </a:prstGeom>
            <a:solidFill>
              <a:srgbClr val="FB569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3000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pic>
          <p:nvPicPr>
            <p:cNvPr id="337" name="Graphic 336">
              <a:extLst>
                <a:ext uri="{FF2B5EF4-FFF2-40B4-BE49-F238E27FC236}">
                  <a16:creationId xmlns:a16="http://schemas.microsoft.com/office/drawing/2014/main" id="{A86EDC73-7CCF-2484-19F2-17CB70DE011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7759" b="29840"/>
            <a:stretch/>
          </p:blipFill>
          <p:spPr>
            <a:xfrm>
              <a:off x="8615056" y="3188226"/>
              <a:ext cx="845497" cy="659488"/>
            </a:xfrm>
            <a:prstGeom prst="rect">
              <a:avLst/>
            </a:prstGeom>
          </p:spPr>
        </p:pic>
      </p:grpSp>
      <p:grpSp>
        <p:nvGrpSpPr>
          <p:cNvPr id="345" name="Group 344">
            <a:extLst>
              <a:ext uri="{FF2B5EF4-FFF2-40B4-BE49-F238E27FC236}">
                <a16:creationId xmlns:a16="http://schemas.microsoft.com/office/drawing/2014/main" id="{FA829D21-A62E-F7CA-EF8C-7B909CB077C4}"/>
              </a:ext>
            </a:extLst>
          </p:cNvPr>
          <p:cNvGrpSpPr/>
          <p:nvPr/>
        </p:nvGrpSpPr>
        <p:grpSpPr>
          <a:xfrm>
            <a:off x="9988872" y="2338032"/>
            <a:ext cx="1674808" cy="3402367"/>
            <a:chOff x="9988872" y="2338032"/>
            <a:chExt cx="1674808" cy="3402367"/>
          </a:xfrm>
        </p:grpSpPr>
        <p:sp>
          <p:nvSpPr>
            <p:cNvPr id="318" name="Google Shape;411;p21">
              <a:extLst>
                <a:ext uri="{FF2B5EF4-FFF2-40B4-BE49-F238E27FC236}">
                  <a16:creationId xmlns:a16="http://schemas.microsoft.com/office/drawing/2014/main" id="{0EBB9541-008F-AB6B-2C86-C13F76AE3239}"/>
                </a:ext>
              </a:extLst>
            </p:cNvPr>
            <p:cNvSpPr/>
            <p:nvPr/>
          </p:nvSpPr>
          <p:spPr>
            <a:xfrm rot="10800000" flipH="1">
              <a:off x="9988873" y="3005904"/>
              <a:ext cx="1674807" cy="2734495"/>
            </a:xfrm>
            <a:prstGeom prst="round2SameRect">
              <a:avLst>
                <a:gd name="adj1" fmla="val 5556"/>
                <a:gd name="adj2" fmla="val 0"/>
              </a:avLst>
            </a:pr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412;p21">
              <a:extLst>
                <a:ext uri="{FF2B5EF4-FFF2-40B4-BE49-F238E27FC236}">
                  <a16:creationId xmlns:a16="http://schemas.microsoft.com/office/drawing/2014/main" id="{8CB7D9F0-F6EB-A5B0-C2B9-0F157D7EBFF2}"/>
                </a:ext>
              </a:extLst>
            </p:cNvPr>
            <p:cNvSpPr txBox="1"/>
            <p:nvPr/>
          </p:nvSpPr>
          <p:spPr>
            <a:xfrm>
              <a:off x="10063553" y="3968438"/>
              <a:ext cx="1525445" cy="401392"/>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dirty="0">
                  <a:ln>
                    <a:noFill/>
                  </a:ln>
                  <a:solidFill>
                    <a:srgbClr val="9C27B0"/>
                  </a:solidFill>
                  <a:effectLst/>
                  <a:uLnTx/>
                  <a:uFillTx/>
                  <a:latin typeface="Fira Sans Extra Condensed Medium"/>
                  <a:ea typeface="Fira Sans Extra Condensed Medium"/>
                  <a:cs typeface="Fira Sans Extra Condensed Medium"/>
                  <a:sym typeface="Fira Sans Extra Condensed Medium"/>
                </a:rPr>
                <a:t>Meet a Player</a:t>
              </a:r>
              <a:endParaRPr kumimoji="0" sz="1700" b="0" i="0" u="none" strike="noStrike" kern="0" cap="none" spc="0" normalizeH="0" baseline="0" noProof="0" dirty="0">
                <a:ln>
                  <a:noFill/>
                </a:ln>
                <a:solidFill>
                  <a:srgbClr val="9C27B0"/>
                </a:solidFill>
                <a:effectLst/>
                <a:uLnTx/>
                <a:uFillTx/>
                <a:latin typeface="Fira Sans Extra Condensed Medium"/>
                <a:ea typeface="Fira Sans Extra Condensed Medium"/>
                <a:cs typeface="Fira Sans Extra Condensed Medium"/>
                <a:sym typeface="Fira Sans Extra Condensed Medium"/>
              </a:endParaRPr>
            </a:p>
          </p:txBody>
        </p:sp>
        <p:sp>
          <p:nvSpPr>
            <p:cNvPr id="320" name="Google Shape;413;p21">
              <a:extLst>
                <a:ext uri="{FF2B5EF4-FFF2-40B4-BE49-F238E27FC236}">
                  <a16:creationId xmlns:a16="http://schemas.microsoft.com/office/drawing/2014/main" id="{316CE02A-E3B5-4D2A-F0F7-74CDD87CF1BF}"/>
                </a:ext>
              </a:extLst>
            </p:cNvPr>
            <p:cNvSpPr txBox="1"/>
            <p:nvPr/>
          </p:nvSpPr>
          <p:spPr>
            <a:xfrm>
              <a:off x="10063553" y="4292513"/>
              <a:ext cx="1525445" cy="714770"/>
            </a:xfrm>
            <a:prstGeom prst="rect">
              <a:avLst/>
            </a:prstGeom>
            <a:no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Roboto"/>
                  <a:ea typeface="Roboto"/>
                  <a:cs typeface="Roboto"/>
                  <a:sym typeface="Roboto"/>
                </a:rPr>
                <a:t>Have an opportunity to meet a player of your choosing, different players require different points</a:t>
              </a:r>
              <a:endParaRPr kumimoji="0" sz="1200" b="0"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321" name="Google Shape;414;p21">
              <a:extLst>
                <a:ext uri="{FF2B5EF4-FFF2-40B4-BE49-F238E27FC236}">
                  <a16:creationId xmlns:a16="http://schemas.microsoft.com/office/drawing/2014/main" id="{EC40C324-4779-5D68-2B47-B728CA1A9186}"/>
                </a:ext>
              </a:extLst>
            </p:cNvPr>
            <p:cNvSpPr/>
            <p:nvPr/>
          </p:nvSpPr>
          <p:spPr>
            <a:xfrm>
              <a:off x="9988872" y="2338032"/>
              <a:ext cx="1674807" cy="547149"/>
            </a:xfrm>
            <a:prstGeom prst="round2SameRect">
              <a:avLst>
                <a:gd name="adj1" fmla="val 16667"/>
                <a:gd name="adj2" fmla="val 0"/>
              </a:avLst>
            </a:prstGeom>
            <a:solidFill>
              <a:srgbClr val="9C27B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chemeClr val="bg1"/>
                  </a:solidFill>
                  <a:effectLst/>
                  <a:uLnTx/>
                  <a:uFillTx/>
                  <a:latin typeface="Archivo" panose="020B0604020202020204" charset="0"/>
                  <a:ea typeface="Fira Sans Extra Condensed Medium"/>
                  <a:cs typeface="Archivo" panose="020B0604020202020204" charset="0"/>
                  <a:sym typeface="Fira Sans Extra Condensed Medium"/>
                </a:rPr>
                <a:t>7000</a:t>
              </a:r>
              <a:endParaRPr kumimoji="0" sz="2400" b="0" i="0" u="none" strike="noStrike" kern="0" cap="none" spc="0" normalizeH="0" baseline="0" noProof="0" dirty="0">
                <a:ln>
                  <a:noFill/>
                </a:ln>
                <a:solidFill>
                  <a:schemeClr val="bg1"/>
                </a:solidFill>
                <a:effectLst/>
                <a:uLnTx/>
                <a:uFillTx/>
                <a:latin typeface="Archivo" panose="020B0604020202020204" charset="0"/>
                <a:cs typeface="Archivo" panose="020B0604020202020204" charset="0"/>
                <a:sym typeface="Arial"/>
              </a:endParaRPr>
            </a:p>
          </p:txBody>
        </p:sp>
        <p:pic>
          <p:nvPicPr>
            <p:cNvPr id="339" name="Graphic 338">
              <a:extLst>
                <a:ext uri="{FF2B5EF4-FFF2-40B4-BE49-F238E27FC236}">
                  <a16:creationId xmlns:a16="http://schemas.microsoft.com/office/drawing/2014/main" id="{9B8E878C-98F3-4757-E1BA-102304F10F6D}"/>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17931"/>
            <a:stretch/>
          </p:blipFill>
          <p:spPr>
            <a:xfrm>
              <a:off x="10496365" y="3174913"/>
              <a:ext cx="741703" cy="765498"/>
            </a:xfrm>
            <a:prstGeom prst="rect">
              <a:avLst/>
            </a:prstGeom>
          </p:spPr>
        </p:pic>
      </p:grpSp>
    </p:spTree>
    <p:extLst>
      <p:ext uri="{BB962C8B-B14F-4D97-AF65-F5344CB8AC3E}">
        <p14:creationId xmlns:p14="http://schemas.microsoft.com/office/powerpoint/2010/main" val="698572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1978786"/>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Points Based System</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Have a leaderboard of the top 10 most engaged fans by showing their total number of points, this leadership board would help Al Hilal know who </a:t>
            </a:r>
            <a:r>
              <a:rPr kumimoji="0" lang="en-US" sz="1300" b="0" i="0" u="none" strike="noStrike" kern="0" cap="none" spc="0" normalizeH="0" baseline="0" noProof="0" dirty="0" err="1">
                <a:ln>
                  <a:noFill/>
                </a:ln>
                <a:solidFill>
                  <a:srgbClr val="FFFFFF"/>
                </a:solidFill>
                <a:effectLst/>
                <a:uLnTx/>
                <a:uFillTx/>
                <a:latin typeface="Bahnschrift" panose="020B0502040204020203" pitchFamily="34" charset="0"/>
                <a:sym typeface="Archivo"/>
              </a:rPr>
              <a:t>ar</a:t>
            </a:r>
            <a:r>
              <a:rPr lang="en-US" kern="0" dirty="0">
                <a:solidFill>
                  <a:srgbClr val="FFFFFF"/>
                </a:solidFill>
                <a:latin typeface="Bahnschrift" panose="020B0502040204020203" pitchFamily="34" charset="0"/>
              </a:rPr>
              <a:t>e they’re most engaged fans and can open up opportunities for these users and lead to direct interactions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sp>
        <p:nvSpPr>
          <p:cNvPr id="3" name="Google Shape;627;p60">
            <a:extLst>
              <a:ext uri="{FF2B5EF4-FFF2-40B4-BE49-F238E27FC236}">
                <a16:creationId xmlns:a16="http://schemas.microsoft.com/office/drawing/2014/main" id="{AED5FC62-3FEC-7072-1900-1296BBC52ECB}"/>
              </a:ext>
            </a:extLst>
          </p:cNvPr>
          <p:cNvSpPr txBox="1">
            <a:spLocks/>
          </p:cNvSpPr>
          <p:nvPr/>
        </p:nvSpPr>
        <p:spPr>
          <a:xfrm>
            <a:off x="719998" y="2673313"/>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a:lnSpc>
                <a:spcPct val="100000"/>
              </a:lnSpc>
              <a:buClr>
                <a:srgbClr val="FFFFFF"/>
              </a:buClr>
              <a:buSzPts val="2500"/>
              <a:defRPr/>
            </a:pPr>
            <a:r>
              <a:rPr kumimoji="0" lang="en-US" sz="24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Fan Leaderboards</a:t>
            </a:r>
          </a:p>
        </p:txBody>
      </p:sp>
      <p:pic>
        <p:nvPicPr>
          <p:cNvPr id="4" name="Graphic 3">
            <a:extLst>
              <a:ext uri="{FF2B5EF4-FFF2-40B4-BE49-F238E27FC236}">
                <a16:creationId xmlns:a16="http://schemas.microsoft.com/office/drawing/2014/main" id="{6462AD5F-9A7D-87E0-BAF3-7228255828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673" y="1732261"/>
            <a:ext cx="647700" cy="781050"/>
          </a:xfrm>
          <a:prstGeom prst="rect">
            <a:avLst/>
          </a:prstGeom>
        </p:spPr>
      </p:pic>
      <p:pic>
        <p:nvPicPr>
          <p:cNvPr id="5" name="Graphic 4">
            <a:extLst>
              <a:ext uri="{FF2B5EF4-FFF2-40B4-BE49-F238E27FC236}">
                <a16:creationId xmlns:a16="http://schemas.microsoft.com/office/drawing/2014/main" id="{BEF51837-3084-A866-C167-CC0F29B381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3712" y="1436465"/>
            <a:ext cx="598488" cy="709835"/>
          </a:xfrm>
          <a:prstGeom prst="rect">
            <a:avLst/>
          </a:prstGeom>
        </p:spPr>
      </p:pic>
      <p:pic>
        <p:nvPicPr>
          <p:cNvPr id="6" name="Graphic 5">
            <a:extLst>
              <a:ext uri="{FF2B5EF4-FFF2-40B4-BE49-F238E27FC236}">
                <a16:creationId xmlns:a16="http://schemas.microsoft.com/office/drawing/2014/main" id="{718C08A5-0939-8884-E83B-43FF98189A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7251" y="1436465"/>
            <a:ext cx="3536950" cy="3449976"/>
          </a:xfrm>
          <a:prstGeom prst="rect">
            <a:avLst/>
          </a:prstGeom>
        </p:spPr>
      </p:pic>
      <p:pic>
        <p:nvPicPr>
          <p:cNvPr id="9" name="Graphic 8">
            <a:extLst>
              <a:ext uri="{FF2B5EF4-FFF2-40B4-BE49-F238E27FC236}">
                <a16:creationId xmlns:a16="http://schemas.microsoft.com/office/drawing/2014/main" id="{508314A5-6C87-C2A5-E83A-B0C2802ACD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250" y="1135856"/>
            <a:ext cx="1206500" cy="1010444"/>
          </a:xfrm>
          <a:prstGeom prst="rect">
            <a:avLst/>
          </a:prstGeom>
        </p:spPr>
      </p:pic>
      <p:pic>
        <p:nvPicPr>
          <p:cNvPr id="10" name="Graphic 9">
            <a:extLst>
              <a:ext uri="{FF2B5EF4-FFF2-40B4-BE49-F238E27FC236}">
                <a16:creationId xmlns:a16="http://schemas.microsoft.com/office/drawing/2014/main" id="{1F9F38BD-8A7B-DEBC-8184-646DEA7115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064" y="2823638"/>
            <a:ext cx="992774" cy="1480453"/>
          </a:xfrm>
          <a:prstGeom prst="rect">
            <a:avLst/>
          </a:prstGeom>
        </p:spPr>
      </p:pic>
      <p:pic>
        <p:nvPicPr>
          <p:cNvPr id="11" name="Graphic 10">
            <a:extLst>
              <a:ext uri="{FF2B5EF4-FFF2-40B4-BE49-F238E27FC236}">
                <a16:creationId xmlns:a16="http://schemas.microsoft.com/office/drawing/2014/main" id="{C0C9E8B1-6FE8-062A-54CE-278F08E515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942" y="3595137"/>
            <a:ext cx="830083" cy="948666"/>
          </a:xfrm>
          <a:prstGeom prst="rect">
            <a:avLst/>
          </a:prstGeom>
        </p:spPr>
      </p:pic>
      <p:pic>
        <p:nvPicPr>
          <p:cNvPr id="12" name="Graphic 11">
            <a:extLst>
              <a:ext uri="{FF2B5EF4-FFF2-40B4-BE49-F238E27FC236}">
                <a16:creationId xmlns:a16="http://schemas.microsoft.com/office/drawing/2014/main" id="{BCF1BAA6-2818-4990-9D40-AAAFAD9284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61634" y="3597514"/>
            <a:ext cx="868183" cy="1279428"/>
          </a:xfrm>
          <a:prstGeom prst="rect">
            <a:avLst/>
          </a:prstGeom>
        </p:spPr>
      </p:pic>
      <p:pic>
        <p:nvPicPr>
          <p:cNvPr id="13" name="Graphic 12">
            <a:extLst>
              <a:ext uri="{FF2B5EF4-FFF2-40B4-BE49-F238E27FC236}">
                <a16:creationId xmlns:a16="http://schemas.microsoft.com/office/drawing/2014/main" id="{18BB530E-23A6-4849-833D-4FC5389D98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64996" y="4439413"/>
            <a:ext cx="806430" cy="930496"/>
          </a:xfrm>
          <a:prstGeom prst="rect">
            <a:avLst/>
          </a:prstGeom>
        </p:spPr>
      </p:pic>
      <p:pic>
        <p:nvPicPr>
          <p:cNvPr id="14" name="Graphic 13">
            <a:extLst>
              <a:ext uri="{FF2B5EF4-FFF2-40B4-BE49-F238E27FC236}">
                <a16:creationId xmlns:a16="http://schemas.microsoft.com/office/drawing/2014/main" id="{26E832CF-DECD-4AE3-A7E1-34A5E3B6BA1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9837" y="4711701"/>
            <a:ext cx="1484313" cy="1187450"/>
          </a:xfrm>
          <a:prstGeom prst="rect">
            <a:avLst/>
          </a:prstGeom>
        </p:spPr>
      </p:pic>
      <p:pic>
        <p:nvPicPr>
          <p:cNvPr id="15" name="Graphic 14">
            <a:extLst>
              <a:ext uri="{FF2B5EF4-FFF2-40B4-BE49-F238E27FC236}">
                <a16:creationId xmlns:a16="http://schemas.microsoft.com/office/drawing/2014/main" id="{00FAFB29-25C2-704B-12DD-8EC6227A5F9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09112" y="5788025"/>
            <a:ext cx="428625" cy="590550"/>
          </a:xfrm>
          <a:prstGeom prst="rect">
            <a:avLst/>
          </a:prstGeom>
        </p:spPr>
      </p:pic>
      <p:pic>
        <p:nvPicPr>
          <p:cNvPr id="16" name="Graphic 15">
            <a:extLst>
              <a:ext uri="{FF2B5EF4-FFF2-40B4-BE49-F238E27FC236}">
                <a16:creationId xmlns:a16="http://schemas.microsoft.com/office/drawing/2014/main" id="{2AB9E159-B6C6-0B15-EFBA-BF18D216CFF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7288671" y="3364352"/>
            <a:ext cx="964367" cy="3080618"/>
          </a:xfrm>
          <a:prstGeom prst="rect">
            <a:avLst/>
          </a:prstGeom>
        </p:spPr>
      </p:pic>
      <p:pic>
        <p:nvPicPr>
          <p:cNvPr id="17" name="Graphic 16">
            <a:extLst>
              <a:ext uri="{FF2B5EF4-FFF2-40B4-BE49-F238E27FC236}">
                <a16:creationId xmlns:a16="http://schemas.microsoft.com/office/drawing/2014/main" id="{6E2AEB0C-6FB6-5E28-A159-C6126191F8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2236" y="952997"/>
            <a:ext cx="647700" cy="781050"/>
          </a:xfrm>
          <a:prstGeom prst="rect">
            <a:avLst/>
          </a:prstGeom>
        </p:spPr>
      </p:pic>
      <p:pic>
        <p:nvPicPr>
          <p:cNvPr id="18" name="Graphic 17">
            <a:extLst>
              <a:ext uri="{FF2B5EF4-FFF2-40B4-BE49-F238E27FC236}">
                <a16:creationId xmlns:a16="http://schemas.microsoft.com/office/drawing/2014/main" id="{083AD77E-DA73-9819-2208-866F5808A7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9218" y="2468720"/>
            <a:ext cx="598488" cy="709835"/>
          </a:xfrm>
          <a:prstGeom prst="rect">
            <a:avLst/>
          </a:prstGeom>
        </p:spPr>
      </p:pic>
      <p:pic>
        <p:nvPicPr>
          <p:cNvPr id="19" name="Graphic 18">
            <a:extLst>
              <a:ext uri="{FF2B5EF4-FFF2-40B4-BE49-F238E27FC236}">
                <a16:creationId xmlns:a16="http://schemas.microsoft.com/office/drawing/2014/main" id="{7E45A465-7FB8-9FFB-6514-D8DD8F5C6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1562" y="423755"/>
            <a:ext cx="647700" cy="781050"/>
          </a:xfrm>
          <a:prstGeom prst="rect">
            <a:avLst/>
          </a:prstGeom>
        </p:spPr>
      </p:pic>
    </p:spTree>
    <p:extLst>
      <p:ext uri="{BB962C8B-B14F-4D97-AF65-F5344CB8AC3E}">
        <p14:creationId xmlns:p14="http://schemas.microsoft.com/office/powerpoint/2010/main" val="193563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533398"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Phase 2</a:t>
            </a:r>
          </a:p>
        </p:txBody>
      </p:sp>
      <p:pic>
        <p:nvPicPr>
          <p:cNvPr id="4" name="Graphic 3">
            <a:extLst>
              <a:ext uri="{FF2B5EF4-FFF2-40B4-BE49-F238E27FC236}">
                <a16:creationId xmlns:a16="http://schemas.microsoft.com/office/drawing/2014/main" id="{C4AA5242-3F02-DB62-7EB5-0BDD0C6C4A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498" y="6858000"/>
            <a:ext cx="6465343" cy="6429291"/>
          </a:xfrm>
          <a:prstGeom prst="rect">
            <a:avLst/>
          </a:prstGeom>
        </p:spPr>
      </p:pic>
      <p:pic>
        <p:nvPicPr>
          <p:cNvPr id="5" name="Picture 4">
            <a:extLst>
              <a:ext uri="{FF2B5EF4-FFF2-40B4-BE49-F238E27FC236}">
                <a16:creationId xmlns:a16="http://schemas.microsoft.com/office/drawing/2014/main" id="{03E2BB8B-6BF9-3192-C7F1-B890158A1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810" y="9412081"/>
            <a:ext cx="5252720" cy="5575026"/>
          </a:xfrm>
          <a:prstGeom prst="rect">
            <a:avLst/>
          </a:prstGeom>
        </p:spPr>
      </p:pic>
      <p:pic>
        <p:nvPicPr>
          <p:cNvPr id="7" name="Picture 6">
            <a:extLst>
              <a:ext uri="{FF2B5EF4-FFF2-40B4-BE49-F238E27FC236}">
                <a16:creationId xmlns:a16="http://schemas.microsoft.com/office/drawing/2014/main" id="{6E8FD8FD-5169-3C24-5D54-96D59B55B7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4180" y="12015127"/>
            <a:ext cx="2971980" cy="2971980"/>
          </a:xfrm>
          <a:prstGeom prst="rect">
            <a:avLst/>
          </a:prstGeom>
        </p:spPr>
      </p:pic>
    </p:spTree>
    <p:extLst>
      <p:ext uri="{BB962C8B-B14F-4D97-AF65-F5344CB8AC3E}">
        <p14:creationId xmlns:p14="http://schemas.microsoft.com/office/powerpoint/2010/main" val="3763803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6" name="Graphic 15">
            <a:extLst>
              <a:ext uri="{FF2B5EF4-FFF2-40B4-BE49-F238E27FC236}">
                <a16:creationId xmlns:a16="http://schemas.microsoft.com/office/drawing/2014/main" id="{3EFF21AB-BA3D-B452-4264-9A3798ED64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498" y="476403"/>
            <a:ext cx="6465343" cy="6429291"/>
          </a:xfrm>
          <a:prstGeom prst="rect">
            <a:avLst/>
          </a:prstGeom>
        </p:spPr>
      </p:pic>
      <p:sp>
        <p:nvSpPr>
          <p:cNvPr id="4" name="Google Shape;627;p60">
            <a:extLst>
              <a:ext uri="{FF2B5EF4-FFF2-40B4-BE49-F238E27FC236}">
                <a16:creationId xmlns:a16="http://schemas.microsoft.com/office/drawing/2014/main" id="{2B706986-678B-C2E6-E2B3-E3DE54F7AE69}"/>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FFFFFF"/>
                </a:solidFill>
                <a:effectLst/>
                <a:uLnTx/>
                <a:uFillTx/>
                <a:latin typeface="Archivo"/>
                <a:cs typeface="Archivo"/>
                <a:sym typeface="Archivo"/>
              </a:rPr>
              <a:t>UHR RFID</a:t>
            </a:r>
          </a:p>
        </p:txBody>
      </p:sp>
      <p:pic>
        <p:nvPicPr>
          <p:cNvPr id="14" name="Picture 13">
            <a:extLst>
              <a:ext uri="{FF2B5EF4-FFF2-40B4-BE49-F238E27FC236}">
                <a16:creationId xmlns:a16="http://schemas.microsoft.com/office/drawing/2014/main" id="{9CD30DFC-BC55-73C4-43DD-09D8AD234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810" y="903017"/>
            <a:ext cx="5252720" cy="5575026"/>
          </a:xfrm>
          <a:prstGeom prst="rect">
            <a:avLst/>
          </a:prstGeom>
        </p:spPr>
      </p:pic>
      <p:sp>
        <p:nvSpPr>
          <p:cNvPr id="5" name="Google Shape;628;p60">
            <a:extLst>
              <a:ext uri="{FF2B5EF4-FFF2-40B4-BE49-F238E27FC236}">
                <a16:creationId xmlns:a16="http://schemas.microsoft.com/office/drawing/2014/main" id="{D47E4F4A-EC30-B95E-0AE2-464A485CB38F}"/>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UHF RFID technology uses ultra-high frequency radio waves to wirelessly identify and track objects or individuals by reading unique identifiers stored on RFID tags. It is known for its longer read ranges</a:t>
            </a:r>
          </a:p>
        </p:txBody>
      </p:sp>
      <p:pic>
        <p:nvPicPr>
          <p:cNvPr id="10" name="Picture 9">
            <a:extLst>
              <a:ext uri="{FF2B5EF4-FFF2-40B4-BE49-F238E27FC236}">
                <a16:creationId xmlns:a16="http://schemas.microsoft.com/office/drawing/2014/main" id="{F55D5FDC-58EA-58DE-575B-295098708E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4180" y="2204540"/>
            <a:ext cx="2971980" cy="2971980"/>
          </a:xfrm>
          <a:prstGeom prst="rect">
            <a:avLst/>
          </a:prstGeom>
        </p:spPr>
      </p:pic>
      <p:pic>
        <p:nvPicPr>
          <p:cNvPr id="3" name="Graphic 2">
            <a:extLst>
              <a:ext uri="{FF2B5EF4-FFF2-40B4-BE49-F238E27FC236}">
                <a16:creationId xmlns:a16="http://schemas.microsoft.com/office/drawing/2014/main" id="{F0DE01AD-BC07-DA2E-7A1A-10E20E369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73211" y="2916518"/>
            <a:ext cx="4477293" cy="2012442"/>
          </a:xfrm>
          <a:prstGeom prst="rect">
            <a:avLst/>
          </a:prstGeom>
        </p:spPr>
      </p:pic>
    </p:spTree>
    <p:extLst>
      <p:ext uri="{BB962C8B-B14F-4D97-AF65-F5344CB8AC3E}">
        <p14:creationId xmlns:p14="http://schemas.microsoft.com/office/powerpoint/2010/main" val="3590949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EC6122-CF67-A007-0CA7-0BF5FFDF078C}"/>
              </a:ext>
            </a:extLst>
          </p:cNvPr>
          <p:cNvPicPr>
            <a:picLocks noChangeAspect="1"/>
          </p:cNvPicPr>
          <p:nvPr/>
        </p:nvPicPr>
        <p:blipFill rotWithShape="1">
          <a:blip r:embed="rId2">
            <a:extLst>
              <a:ext uri="{28A0092B-C50C-407E-A947-70E740481C1C}">
                <a14:useLocalDpi xmlns:a14="http://schemas.microsoft.com/office/drawing/2010/main" val="0"/>
              </a:ext>
            </a:extLst>
          </a:blip>
          <a:srcRect l="671" t="4705" b="11485"/>
          <a:stretch/>
        </p:blipFill>
        <p:spPr>
          <a:xfrm>
            <a:off x="0" y="-1"/>
            <a:ext cx="12192000" cy="6858001"/>
          </a:xfrm>
          <a:prstGeom prst="rect">
            <a:avLst/>
          </a:prstGeom>
        </p:spPr>
      </p:pic>
      <p:pic>
        <p:nvPicPr>
          <p:cNvPr id="2" name="Picture 1">
            <a:extLst>
              <a:ext uri="{FF2B5EF4-FFF2-40B4-BE49-F238E27FC236}">
                <a16:creationId xmlns:a16="http://schemas.microsoft.com/office/drawing/2014/main" id="{4025DA8E-705A-F843-D05D-0EAB2EA277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b="22361"/>
          <a:stretch/>
        </p:blipFill>
        <p:spPr bwMode="auto">
          <a:xfrm>
            <a:off x="6790418" y="2029008"/>
            <a:ext cx="3485491" cy="279998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27;p60">
            <a:extLst>
              <a:ext uri="{FF2B5EF4-FFF2-40B4-BE49-F238E27FC236}">
                <a16:creationId xmlns:a16="http://schemas.microsoft.com/office/drawing/2014/main" id="{2998468D-7C70-7E3E-2327-078374293D17}"/>
              </a:ext>
            </a:extLst>
          </p:cNvPr>
          <p:cNvSpPr txBox="1">
            <a:spLocks/>
          </p:cNvSpPr>
          <p:nvPr/>
        </p:nvSpPr>
        <p:spPr>
          <a:xfrm>
            <a:off x="943520" y="2418239"/>
            <a:ext cx="4939120" cy="104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kumimoji="0" lang="en-US" sz="3500" b="1" i="0" u="none" strike="noStrike" kern="0" cap="none" spc="0" normalizeH="0" baseline="0" noProof="0" dirty="0">
                <a:ln>
                  <a:noFill/>
                </a:ln>
                <a:solidFill>
                  <a:srgbClr val="FFFFFF"/>
                </a:solidFill>
                <a:effectLst/>
                <a:uLnTx/>
                <a:uFillTx/>
                <a:latin typeface="Archivo"/>
                <a:cs typeface="Archivo"/>
                <a:sym typeface="Archivo"/>
              </a:rPr>
              <a:t>For The Events</a:t>
            </a:r>
          </a:p>
        </p:txBody>
      </p:sp>
      <p:sp>
        <p:nvSpPr>
          <p:cNvPr id="4" name="Google Shape;628;p60">
            <a:extLst>
              <a:ext uri="{FF2B5EF4-FFF2-40B4-BE49-F238E27FC236}">
                <a16:creationId xmlns:a16="http://schemas.microsoft.com/office/drawing/2014/main" id="{8E5E49DF-DE6A-8DAC-DA92-30A48F4CD5C3}"/>
              </a:ext>
            </a:extLst>
          </p:cNvPr>
          <p:cNvSpPr txBox="1">
            <a:spLocks/>
          </p:cNvSpPr>
          <p:nvPr/>
        </p:nvSpPr>
        <p:spPr>
          <a:xfrm>
            <a:off x="943520" y="3464400"/>
            <a:ext cx="49391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A platform for companies to manage crowds at events, a solution that works to simplify operations and provides comprehensive tools for event planning and organization</a:t>
            </a:r>
          </a:p>
        </p:txBody>
      </p:sp>
      <p:pic>
        <p:nvPicPr>
          <p:cNvPr id="5" name="Picture 4">
            <a:extLst>
              <a:ext uri="{FF2B5EF4-FFF2-40B4-BE49-F238E27FC236}">
                <a16:creationId xmlns:a16="http://schemas.microsoft.com/office/drawing/2014/main" id="{EE04BA26-D4EF-D2A1-EBEC-E8E5FD118F05}"/>
              </a:ext>
            </a:extLst>
          </p:cNvPr>
          <p:cNvPicPr>
            <a:picLocks noChangeAspect="1"/>
          </p:cNvPicPr>
          <p:nvPr/>
        </p:nvPicPr>
        <p:blipFill>
          <a:blip r:embed="rId5"/>
          <a:stretch>
            <a:fillRect/>
          </a:stretch>
        </p:blipFill>
        <p:spPr>
          <a:xfrm>
            <a:off x="12788675" y="2638931"/>
            <a:ext cx="4719770" cy="1580138"/>
          </a:xfrm>
          <a:prstGeom prst="rect">
            <a:avLst/>
          </a:prstGeom>
        </p:spPr>
      </p:pic>
    </p:spTree>
    <p:extLst>
      <p:ext uri="{BB962C8B-B14F-4D97-AF65-F5344CB8AC3E}">
        <p14:creationId xmlns:p14="http://schemas.microsoft.com/office/powerpoint/2010/main" val="128823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Google Shape;627;p60">
            <a:extLst>
              <a:ext uri="{FF2B5EF4-FFF2-40B4-BE49-F238E27FC236}">
                <a16:creationId xmlns:a16="http://schemas.microsoft.com/office/drawing/2014/main" id="{2B706986-678B-C2E6-E2B3-E3DE54F7AE69}"/>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FFFFFF"/>
                </a:solidFill>
                <a:effectLst/>
                <a:uLnTx/>
                <a:uFillTx/>
                <a:latin typeface="Archivo"/>
                <a:cs typeface="Archivo"/>
                <a:sym typeface="Archivo"/>
              </a:rPr>
              <a:t>Tagged Bracelets</a:t>
            </a:r>
          </a:p>
        </p:txBody>
      </p:sp>
      <p:sp>
        <p:nvSpPr>
          <p:cNvPr id="5" name="Google Shape;628;p60">
            <a:extLst>
              <a:ext uri="{FF2B5EF4-FFF2-40B4-BE49-F238E27FC236}">
                <a16:creationId xmlns:a16="http://schemas.microsoft.com/office/drawing/2014/main" id="{D47E4F4A-EC30-B95E-0AE2-464A485CB38F}"/>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Users simply need to pay a premium and purchase these bracelets once</a:t>
            </a:r>
          </a:p>
        </p:txBody>
      </p:sp>
      <p:pic>
        <p:nvPicPr>
          <p:cNvPr id="7" name="Graphic 6">
            <a:extLst>
              <a:ext uri="{FF2B5EF4-FFF2-40B4-BE49-F238E27FC236}">
                <a16:creationId xmlns:a16="http://schemas.microsoft.com/office/drawing/2014/main" id="{3FF247EC-27E5-BCDD-7FC2-79B9276C4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632" y="2916518"/>
            <a:ext cx="4477293" cy="2012442"/>
          </a:xfrm>
          <a:prstGeom prst="rect">
            <a:avLst/>
          </a:prstGeom>
        </p:spPr>
      </p:pic>
    </p:spTree>
    <p:extLst>
      <p:ext uri="{BB962C8B-B14F-4D97-AF65-F5344CB8AC3E}">
        <p14:creationId xmlns:p14="http://schemas.microsoft.com/office/powerpoint/2010/main" val="1790512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Google Shape;627;p60">
            <a:extLst>
              <a:ext uri="{FF2B5EF4-FFF2-40B4-BE49-F238E27FC236}">
                <a16:creationId xmlns:a16="http://schemas.microsoft.com/office/drawing/2014/main" id="{2B706986-678B-C2E6-E2B3-E3DE54F7AE69}"/>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FFFFFF"/>
                </a:solidFill>
                <a:effectLst/>
                <a:uLnTx/>
                <a:uFillTx/>
                <a:latin typeface="Archivo"/>
                <a:cs typeface="Archivo"/>
                <a:sym typeface="Archivo"/>
              </a:rPr>
              <a:t>Tagged Bracelets</a:t>
            </a:r>
          </a:p>
        </p:txBody>
      </p:sp>
      <p:sp>
        <p:nvSpPr>
          <p:cNvPr id="5" name="Google Shape;628;p60">
            <a:extLst>
              <a:ext uri="{FF2B5EF4-FFF2-40B4-BE49-F238E27FC236}">
                <a16:creationId xmlns:a16="http://schemas.microsoft.com/office/drawing/2014/main" id="{D47E4F4A-EC30-B95E-0AE2-464A485CB38F}"/>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lvl="0" indent="0">
              <a:buClr>
                <a:srgbClr val="FFFFFF"/>
              </a:buClr>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With the idea of bracelets in the design of the user’s favorite football team, the user would be able to link their account </a:t>
            </a:r>
            <a:r>
              <a:rPr lang="en-US" kern="0" dirty="0">
                <a:solidFill>
                  <a:srgbClr val="FFFFFF"/>
                </a:solidFill>
                <a:latin typeface="Bahnschrift" panose="020B0502040204020203" pitchFamily="34" charset="0"/>
              </a:rPr>
              <a:t>with this bracelet therefore unlocking additional features and benefits</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endParaRPr>
          </a:p>
        </p:txBody>
      </p:sp>
      <p:pic>
        <p:nvPicPr>
          <p:cNvPr id="7" name="Graphic 6">
            <a:extLst>
              <a:ext uri="{FF2B5EF4-FFF2-40B4-BE49-F238E27FC236}">
                <a16:creationId xmlns:a16="http://schemas.microsoft.com/office/drawing/2014/main" id="{3FF247EC-27E5-BCDD-7FC2-79B9276C4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4632" y="2916518"/>
            <a:ext cx="4477293" cy="2012442"/>
          </a:xfrm>
          <a:prstGeom prst="rect">
            <a:avLst/>
          </a:prstGeom>
        </p:spPr>
      </p:pic>
    </p:spTree>
    <p:extLst>
      <p:ext uri="{BB962C8B-B14F-4D97-AF65-F5344CB8AC3E}">
        <p14:creationId xmlns:p14="http://schemas.microsoft.com/office/powerpoint/2010/main" val="427527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6D43C0-B98B-0FA0-C5D8-DF2DE56ABBE4}"/>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37C40DD-7FD8-5211-963A-275A44E55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Google Shape;1126;p86">
            <a:extLst>
              <a:ext uri="{FF2B5EF4-FFF2-40B4-BE49-F238E27FC236}">
                <a16:creationId xmlns:a16="http://schemas.microsoft.com/office/drawing/2014/main" id="{125CC973-D684-C69D-7126-707632F56511}"/>
              </a:ext>
            </a:extLst>
          </p:cNvPr>
          <p:cNvSpPr txBox="1">
            <a:spLocks/>
          </p:cNvSpPr>
          <p:nvPr/>
        </p:nvSpPr>
        <p:spPr>
          <a:xfrm>
            <a:off x="533398" y="2890275"/>
            <a:ext cx="11125202" cy="10774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lt1"/>
              </a:buClr>
              <a:buSzPts val="4800"/>
              <a:buFont typeface="IBM Plex Sans"/>
              <a:buNone/>
              <a:defRPr sz="8000" b="1" i="0" u="none" strike="noStrike" cap="none">
                <a:solidFill>
                  <a:schemeClr val="lt1"/>
                </a:solidFill>
                <a:latin typeface="IBM Plex Sans"/>
                <a:ea typeface="IBM Plex Sans"/>
                <a:cs typeface="IBM Plex Sans"/>
                <a:sym typeface="IBM Plex Sans"/>
              </a:defRPr>
            </a:lvl1pPr>
            <a:lvl2pPr marR="0" lvl="1"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2pPr>
            <a:lvl3pPr marR="0" lvl="2"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3pPr>
            <a:lvl4pPr marR="0" lvl="3"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4pPr>
            <a:lvl5pPr marR="0" lvl="4"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5pPr>
            <a:lvl6pPr marR="0" lvl="5"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6pPr>
            <a:lvl7pPr marR="0" lvl="6"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7pPr>
            <a:lvl8pPr marR="0" lvl="7"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8pPr>
            <a:lvl9pPr marR="0" lvl="8" algn="l" rtl="0">
              <a:lnSpc>
                <a:spcPct val="100000"/>
              </a:lnSpc>
              <a:spcBef>
                <a:spcPts val="0"/>
              </a:spcBef>
              <a:spcAft>
                <a:spcPts val="0"/>
              </a:spcAft>
              <a:buClr>
                <a:schemeClr val="lt1"/>
              </a:buClr>
              <a:buSzPts val="4800"/>
              <a:buFont typeface="IBM Plex Sans"/>
              <a:buNone/>
              <a:defRPr sz="4800" b="1" i="0" u="none" strike="noStrike" cap="none">
                <a:solidFill>
                  <a:schemeClr val="lt1"/>
                </a:solidFill>
                <a:latin typeface="IBM Plex Sans"/>
                <a:ea typeface="IBM Plex Sans"/>
                <a:cs typeface="IBM Plex Sans"/>
                <a:sym typeface="IBM Plex Sans"/>
              </a:defRPr>
            </a:lvl9pPr>
          </a:lstStyle>
          <a:p>
            <a:pPr marL="0" marR="0" lvl="0" indent="0" algn="ctr" defTabSz="914400" rtl="0" eaLnBrk="1" fontAlgn="auto" latinLnBrk="0" hangingPunct="1">
              <a:lnSpc>
                <a:spcPct val="80000"/>
              </a:lnSpc>
              <a:spcBef>
                <a:spcPts val="0"/>
              </a:spcBef>
              <a:spcAft>
                <a:spcPts val="0"/>
              </a:spcAft>
              <a:buClr>
                <a:srgbClr val="FFFFFF"/>
              </a:buClr>
              <a:buSzPts val="4800"/>
              <a:buFont typeface="IBM Plex Sans"/>
              <a:buNone/>
              <a:tabLst/>
              <a:defRPr/>
            </a:pPr>
            <a:r>
              <a:rPr kumimoji="0" lang="en-US" sz="6600" b="1" i="0" u="none" strike="noStrike" kern="0" cap="none" spc="0" normalizeH="0" baseline="0" noProof="0" dirty="0">
                <a:ln>
                  <a:noFill/>
                </a:ln>
                <a:solidFill>
                  <a:srgbClr val="FFFFFF"/>
                </a:solidFill>
                <a:effectLst/>
                <a:uLnTx/>
                <a:uFillTx/>
                <a:latin typeface="IBM Plex Sans"/>
                <a:sym typeface="IBM Plex Sans"/>
              </a:rPr>
              <a:t>Features</a:t>
            </a:r>
          </a:p>
        </p:txBody>
      </p:sp>
    </p:spTree>
    <p:extLst>
      <p:ext uri="{BB962C8B-B14F-4D97-AF65-F5344CB8AC3E}">
        <p14:creationId xmlns:p14="http://schemas.microsoft.com/office/powerpoint/2010/main" val="10653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sz="3600" kern="0">
                <a:solidFill>
                  <a:srgbClr val="EAEAF2"/>
                </a:solidFill>
                <a:latin typeface="IBM Plex Sans" panose="020B0503050203000203" pitchFamily="34" charset="0"/>
                <a:ea typeface="Roboto" panose="02000000000000000000" pitchFamily="2" charset="0"/>
                <a:cs typeface="Roboto" panose="02000000000000000000" pitchFamily="2" charset="0"/>
                <a:sym typeface="Montserrat Black"/>
              </a:rPr>
              <a:t>Express Entrance</a:t>
            </a:r>
            <a:endPar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endParaRPr>
          </a:p>
        </p:txBody>
      </p:sp>
      <p:pic>
        <p:nvPicPr>
          <p:cNvPr id="25" name="Graphic 24">
            <a:extLst>
              <a:ext uri="{FF2B5EF4-FFF2-40B4-BE49-F238E27FC236}">
                <a16:creationId xmlns:a16="http://schemas.microsoft.com/office/drawing/2014/main" id="{23AAB82F-16C4-B7DB-3085-1BB303968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9259" y="2999921"/>
            <a:ext cx="675847" cy="2089737"/>
          </a:xfrm>
          <a:prstGeom prst="rect">
            <a:avLst/>
          </a:prstGeom>
        </p:spPr>
      </p:pic>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cs typeface="Archivo"/>
                <a:sym typeface="Archivo"/>
              </a:rPr>
              <a:t>With RFID tags, the users wouldn’t need to tap or interact with anything, all they need to do is simply walk towards an entrance and </a:t>
            </a:r>
            <a:r>
              <a:rPr lang="en-US" kern="0" dirty="0">
                <a:solidFill>
                  <a:srgbClr val="FFFFFF"/>
                </a:solidFill>
                <a:latin typeface="Bahnschrift" panose="020B0502040204020203" pitchFamily="34" charset="0"/>
              </a:rPr>
              <a:t>enter the stadium, therefore increase the crowd management efficiency like never before!</a:t>
            </a:r>
            <a:endParaRPr kumimoji="0" lang="en-US" sz="1300" b="0" i="0" u="none" strike="noStrike" kern="0" cap="none" spc="0" normalizeH="0" baseline="0" noProof="0" dirty="0">
              <a:ln>
                <a:noFill/>
              </a:ln>
              <a:solidFill>
                <a:srgbClr val="FFFFFF"/>
              </a:solidFill>
              <a:effectLst/>
              <a:uLnTx/>
              <a:uFillTx/>
              <a:latin typeface="Bahnschrift" panose="020B0502040204020203" pitchFamily="34" charset="0"/>
              <a:cs typeface="Archivo"/>
              <a:sym typeface="Archivo"/>
            </a:endParaRPr>
          </a:p>
        </p:txBody>
      </p:sp>
      <p:pic>
        <p:nvPicPr>
          <p:cNvPr id="4" name="Graphic 3">
            <a:extLst>
              <a:ext uri="{FF2B5EF4-FFF2-40B4-BE49-F238E27FC236}">
                <a16:creationId xmlns:a16="http://schemas.microsoft.com/office/drawing/2014/main" id="{46506EC1-CF7E-3CE6-CAA3-CC0CF9ACAD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0762" y="1524000"/>
            <a:ext cx="1366838" cy="3240956"/>
          </a:xfrm>
          <a:prstGeom prst="rect">
            <a:avLst/>
          </a:prstGeom>
        </p:spPr>
      </p:pic>
      <p:pic>
        <p:nvPicPr>
          <p:cNvPr id="37" name="Graphic 36">
            <a:extLst>
              <a:ext uri="{FF2B5EF4-FFF2-40B4-BE49-F238E27FC236}">
                <a16:creationId xmlns:a16="http://schemas.microsoft.com/office/drawing/2014/main" id="{3F67D7D2-1289-E8D0-D4D7-24C79E0C41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793169" y="-2511495"/>
            <a:ext cx="852841" cy="2224075"/>
          </a:xfrm>
          <a:prstGeom prst="rect">
            <a:avLst/>
          </a:prstGeom>
        </p:spPr>
      </p:pic>
      <p:pic>
        <p:nvPicPr>
          <p:cNvPr id="41" name="Graphic 40">
            <a:extLst>
              <a:ext uri="{FF2B5EF4-FFF2-40B4-BE49-F238E27FC236}">
                <a16:creationId xmlns:a16="http://schemas.microsoft.com/office/drawing/2014/main" id="{379FB9B5-E31B-3B18-5EB2-6C743E2D2F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2383" y="-2836862"/>
            <a:ext cx="833759" cy="2064259"/>
          </a:xfrm>
          <a:prstGeom prst="rect">
            <a:avLst/>
          </a:prstGeom>
        </p:spPr>
      </p:pic>
      <p:pic>
        <p:nvPicPr>
          <p:cNvPr id="35" name="Graphic 34">
            <a:extLst>
              <a:ext uri="{FF2B5EF4-FFF2-40B4-BE49-F238E27FC236}">
                <a16:creationId xmlns:a16="http://schemas.microsoft.com/office/drawing/2014/main" id="{0716E0D8-36BF-46E1-0E32-D7ADD20C7A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448908" y="1020202"/>
            <a:ext cx="836982" cy="2124648"/>
          </a:xfrm>
          <a:prstGeom prst="rect">
            <a:avLst/>
          </a:prstGeom>
        </p:spPr>
      </p:pic>
      <p:pic>
        <p:nvPicPr>
          <p:cNvPr id="26" name="Graphic 25">
            <a:extLst>
              <a:ext uri="{FF2B5EF4-FFF2-40B4-BE49-F238E27FC236}">
                <a16:creationId xmlns:a16="http://schemas.microsoft.com/office/drawing/2014/main" id="{0EC10678-E33E-22FB-B6AC-C49C102049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6531" y="2652657"/>
            <a:ext cx="675847" cy="2089737"/>
          </a:xfrm>
          <a:prstGeom prst="rect">
            <a:avLst/>
          </a:prstGeom>
        </p:spPr>
      </p:pic>
      <p:pic>
        <p:nvPicPr>
          <p:cNvPr id="29" name="Graphic 28">
            <a:extLst>
              <a:ext uri="{FF2B5EF4-FFF2-40B4-BE49-F238E27FC236}">
                <a16:creationId xmlns:a16="http://schemas.microsoft.com/office/drawing/2014/main" id="{EE876893-D0E2-23F1-B7C8-845A5C7B92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0684" y="1713811"/>
            <a:ext cx="675847" cy="2089737"/>
          </a:xfrm>
          <a:prstGeom prst="rect">
            <a:avLst/>
          </a:prstGeom>
        </p:spPr>
      </p:pic>
      <p:pic>
        <p:nvPicPr>
          <p:cNvPr id="12" name="Picture 11">
            <a:extLst>
              <a:ext uri="{FF2B5EF4-FFF2-40B4-BE49-F238E27FC236}">
                <a16:creationId xmlns:a16="http://schemas.microsoft.com/office/drawing/2014/main" id="{6B0D390B-CF03-7A69-6A6B-1F1E704185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23019" y="2417369"/>
            <a:ext cx="1442092" cy="3401495"/>
          </a:xfrm>
          <a:prstGeom prst="rect">
            <a:avLst/>
          </a:prstGeom>
        </p:spPr>
      </p:pic>
      <p:pic>
        <p:nvPicPr>
          <p:cNvPr id="28" name="Graphic 27">
            <a:extLst>
              <a:ext uri="{FF2B5EF4-FFF2-40B4-BE49-F238E27FC236}">
                <a16:creationId xmlns:a16="http://schemas.microsoft.com/office/drawing/2014/main" id="{026B822B-EB0C-238A-F6DF-7A83F4507C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2083" y="2864701"/>
            <a:ext cx="833759" cy="2064259"/>
          </a:xfrm>
          <a:prstGeom prst="rect">
            <a:avLst/>
          </a:prstGeom>
        </p:spPr>
      </p:pic>
      <p:pic>
        <p:nvPicPr>
          <p:cNvPr id="30" name="Graphic 29">
            <a:extLst>
              <a:ext uri="{FF2B5EF4-FFF2-40B4-BE49-F238E27FC236}">
                <a16:creationId xmlns:a16="http://schemas.microsoft.com/office/drawing/2014/main" id="{B87BC4C6-E2BD-7CB0-BEE4-01C3653E2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1" y="1260525"/>
            <a:ext cx="675847" cy="2089737"/>
          </a:xfrm>
          <a:prstGeom prst="rect">
            <a:avLst/>
          </a:prstGeom>
        </p:spPr>
      </p:pic>
      <p:pic>
        <p:nvPicPr>
          <p:cNvPr id="39" name="Graphic 38">
            <a:extLst>
              <a:ext uri="{FF2B5EF4-FFF2-40B4-BE49-F238E27FC236}">
                <a16:creationId xmlns:a16="http://schemas.microsoft.com/office/drawing/2014/main" id="{A9F80BA9-4DE5-36AB-CA87-C0BF7FEA3B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10762" y="1973421"/>
            <a:ext cx="590551" cy="2847299"/>
          </a:xfrm>
          <a:prstGeom prst="rect">
            <a:avLst/>
          </a:prstGeom>
        </p:spPr>
      </p:pic>
      <p:pic>
        <p:nvPicPr>
          <p:cNvPr id="42" name="Graphic 41">
            <a:extLst>
              <a:ext uri="{FF2B5EF4-FFF2-40B4-BE49-F238E27FC236}">
                <a16:creationId xmlns:a16="http://schemas.microsoft.com/office/drawing/2014/main" id="{D3156443-1AE7-4143-1C9E-C12CB307F1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948488" y="5849185"/>
            <a:ext cx="3536950" cy="3449976"/>
          </a:xfrm>
          <a:prstGeom prst="rect">
            <a:avLst/>
          </a:prstGeom>
        </p:spPr>
      </p:pic>
      <p:pic>
        <p:nvPicPr>
          <p:cNvPr id="43" name="Graphic 42">
            <a:extLst>
              <a:ext uri="{FF2B5EF4-FFF2-40B4-BE49-F238E27FC236}">
                <a16:creationId xmlns:a16="http://schemas.microsoft.com/office/drawing/2014/main" id="{6B01E195-01FE-B6E0-1887-DF7F482C55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648360" y="1755775"/>
            <a:ext cx="647700" cy="781050"/>
          </a:xfrm>
          <a:prstGeom prst="rect">
            <a:avLst/>
          </a:prstGeom>
        </p:spPr>
      </p:pic>
      <p:pic>
        <p:nvPicPr>
          <p:cNvPr id="44" name="Graphic 43">
            <a:extLst>
              <a:ext uri="{FF2B5EF4-FFF2-40B4-BE49-F238E27FC236}">
                <a16:creationId xmlns:a16="http://schemas.microsoft.com/office/drawing/2014/main" id="{F28E9771-EA99-CF82-DC85-FA927600B8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83712" y="-1563602"/>
            <a:ext cx="598488" cy="709835"/>
          </a:xfrm>
          <a:prstGeom prst="rect">
            <a:avLst/>
          </a:prstGeom>
        </p:spPr>
      </p:pic>
      <p:pic>
        <p:nvPicPr>
          <p:cNvPr id="45" name="Graphic 44">
            <a:extLst>
              <a:ext uri="{FF2B5EF4-FFF2-40B4-BE49-F238E27FC236}">
                <a16:creationId xmlns:a16="http://schemas.microsoft.com/office/drawing/2014/main" id="{C25B807F-099C-2329-03EA-C412FBB88FA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655586" y="7535338"/>
            <a:ext cx="992774" cy="1480453"/>
          </a:xfrm>
          <a:prstGeom prst="rect">
            <a:avLst/>
          </a:prstGeom>
        </p:spPr>
      </p:pic>
      <p:pic>
        <p:nvPicPr>
          <p:cNvPr id="46" name="Graphic 45">
            <a:extLst>
              <a:ext uri="{FF2B5EF4-FFF2-40B4-BE49-F238E27FC236}">
                <a16:creationId xmlns:a16="http://schemas.microsoft.com/office/drawing/2014/main" id="{1C834BA5-F68A-ECBB-6D87-E19529A5A4C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322464" y="8306837"/>
            <a:ext cx="830083" cy="948666"/>
          </a:xfrm>
          <a:prstGeom prst="rect">
            <a:avLst/>
          </a:prstGeom>
        </p:spPr>
      </p:pic>
      <p:pic>
        <p:nvPicPr>
          <p:cNvPr id="47" name="Graphic 46">
            <a:extLst>
              <a:ext uri="{FF2B5EF4-FFF2-40B4-BE49-F238E27FC236}">
                <a16:creationId xmlns:a16="http://schemas.microsoft.com/office/drawing/2014/main" id="{BE3F7E6C-3F96-190D-3ECB-31951FEC71B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4494156" y="8309214"/>
            <a:ext cx="868183" cy="1279428"/>
          </a:xfrm>
          <a:prstGeom prst="rect">
            <a:avLst/>
          </a:prstGeom>
        </p:spPr>
      </p:pic>
      <p:pic>
        <p:nvPicPr>
          <p:cNvPr id="48" name="Graphic 47">
            <a:extLst>
              <a:ext uri="{FF2B5EF4-FFF2-40B4-BE49-F238E27FC236}">
                <a16:creationId xmlns:a16="http://schemas.microsoft.com/office/drawing/2014/main" id="{163D58C3-81CB-3E4E-4B37-26DFF465A25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897518" y="9151113"/>
            <a:ext cx="806430" cy="930496"/>
          </a:xfrm>
          <a:prstGeom prst="rect">
            <a:avLst/>
          </a:prstGeom>
        </p:spPr>
      </p:pic>
      <p:pic>
        <p:nvPicPr>
          <p:cNvPr id="49" name="Graphic 48">
            <a:extLst>
              <a:ext uri="{FF2B5EF4-FFF2-40B4-BE49-F238E27FC236}">
                <a16:creationId xmlns:a16="http://schemas.microsoft.com/office/drawing/2014/main" id="{C93C6840-A4EE-AFE6-A1FB-6CFA7CE4706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859837" y="7535338"/>
            <a:ext cx="1484313" cy="1187450"/>
          </a:xfrm>
          <a:prstGeom prst="rect">
            <a:avLst/>
          </a:prstGeom>
        </p:spPr>
      </p:pic>
      <p:pic>
        <p:nvPicPr>
          <p:cNvPr id="50" name="Graphic 49">
            <a:extLst>
              <a:ext uri="{FF2B5EF4-FFF2-40B4-BE49-F238E27FC236}">
                <a16:creationId xmlns:a16="http://schemas.microsoft.com/office/drawing/2014/main" id="{F0FF98BC-E227-1596-F18D-234427D51A0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409112" y="8611662"/>
            <a:ext cx="428625" cy="590550"/>
          </a:xfrm>
          <a:prstGeom prst="rect">
            <a:avLst/>
          </a:prstGeom>
        </p:spPr>
      </p:pic>
      <p:pic>
        <p:nvPicPr>
          <p:cNvPr id="51" name="Graphic 50">
            <a:extLst>
              <a:ext uri="{FF2B5EF4-FFF2-40B4-BE49-F238E27FC236}">
                <a16:creationId xmlns:a16="http://schemas.microsoft.com/office/drawing/2014/main" id="{B9CF9E40-E1E6-DBF7-A5DC-9B5444BB46EB}"/>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194050" y="-1950738"/>
            <a:ext cx="1206500" cy="1010444"/>
          </a:xfrm>
          <a:prstGeom prst="rect">
            <a:avLst/>
          </a:prstGeom>
        </p:spPr>
      </p:pic>
    </p:spTree>
    <p:extLst>
      <p:ext uri="{BB962C8B-B14F-4D97-AF65-F5344CB8AC3E}">
        <p14:creationId xmlns:p14="http://schemas.microsoft.com/office/powerpoint/2010/main" val="398657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5E-6 -4.81481E-6 L 0.65313 1.05232 " pathEditMode="relative" rAng="0" ptsTypes="AA">
                                      <p:cBhvr>
                                        <p:cTn id="6" dur="5000" fill="hold"/>
                                        <p:tgtEl>
                                          <p:spTgt spid="37"/>
                                        </p:tgtEl>
                                        <p:attrNameLst>
                                          <p:attrName>ppt_x</p:attrName>
                                          <p:attrName>ppt_y</p:attrName>
                                        </p:attrNameLst>
                                      </p:cBhvr>
                                      <p:rCtr x="32656" y="52616"/>
                                    </p:animMotion>
                                  </p:childTnLst>
                                </p:cTn>
                              </p:par>
                            </p:childTnLst>
                          </p:cTn>
                        </p:par>
                        <p:par>
                          <p:cTn id="7" fill="hold">
                            <p:stCondLst>
                              <p:cond delay="5000"/>
                            </p:stCondLst>
                            <p:childTnLst>
                              <p:par>
                                <p:cTn id="8" presetID="42" presetClass="path" presetSubtype="0" repeatCount="indefinite" accel="50000" decel="50000" fill="hold" nodeType="afterEffect">
                                  <p:stCondLst>
                                    <p:cond delay="0"/>
                                  </p:stCondLst>
                                  <p:childTnLst>
                                    <p:animMotion origin="layout" path="M 1.25E-6 4.44444E-6 L 0.74557 1.18171 " pathEditMode="relative" rAng="0" ptsTypes="AA">
                                      <p:cBhvr>
                                        <p:cTn id="9" dur="4000" fill="hold"/>
                                        <p:tgtEl>
                                          <p:spTgt spid="41"/>
                                        </p:tgtEl>
                                        <p:attrNameLst>
                                          <p:attrName>ppt_x</p:attrName>
                                          <p:attrName>ppt_y</p:attrName>
                                        </p:attrNameLst>
                                      </p:cBhvr>
                                      <p:rCtr x="37279" y="5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Additional Points </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cs typeface="Archivo"/>
                <a:sym typeface="Archivo"/>
              </a:rPr>
              <a:t>Users who attend the stadium with their RFID bracelets would potentially gain additional points for every match, therefore getting rewards much more quickly than those who don’t have them</a:t>
            </a:r>
          </a:p>
        </p:txBody>
      </p:sp>
      <p:pic>
        <p:nvPicPr>
          <p:cNvPr id="4" name="Graphic 3">
            <a:extLst>
              <a:ext uri="{FF2B5EF4-FFF2-40B4-BE49-F238E27FC236}">
                <a16:creationId xmlns:a16="http://schemas.microsoft.com/office/drawing/2014/main" id="{D6B93E05-3BB3-5C7D-773D-A857D39896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673" y="1732261"/>
            <a:ext cx="647700" cy="781050"/>
          </a:xfrm>
          <a:prstGeom prst="rect">
            <a:avLst/>
          </a:prstGeom>
        </p:spPr>
      </p:pic>
      <p:pic>
        <p:nvPicPr>
          <p:cNvPr id="6" name="Graphic 5">
            <a:extLst>
              <a:ext uri="{FF2B5EF4-FFF2-40B4-BE49-F238E27FC236}">
                <a16:creationId xmlns:a16="http://schemas.microsoft.com/office/drawing/2014/main" id="{88814477-0637-CE2C-917A-F2C1BDAC3A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3712" y="1436465"/>
            <a:ext cx="598488" cy="709835"/>
          </a:xfrm>
          <a:prstGeom prst="rect">
            <a:avLst/>
          </a:prstGeom>
        </p:spPr>
      </p:pic>
      <p:pic>
        <p:nvPicPr>
          <p:cNvPr id="10" name="Graphic 9">
            <a:extLst>
              <a:ext uri="{FF2B5EF4-FFF2-40B4-BE49-F238E27FC236}">
                <a16:creationId xmlns:a16="http://schemas.microsoft.com/office/drawing/2014/main" id="{7034810F-BC50-67BD-6C9E-432364561D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7251" y="1436465"/>
            <a:ext cx="3536950" cy="3449976"/>
          </a:xfrm>
          <a:prstGeom prst="rect">
            <a:avLst/>
          </a:prstGeom>
        </p:spPr>
      </p:pic>
      <p:pic>
        <p:nvPicPr>
          <p:cNvPr id="12" name="Graphic 11">
            <a:extLst>
              <a:ext uri="{FF2B5EF4-FFF2-40B4-BE49-F238E27FC236}">
                <a16:creationId xmlns:a16="http://schemas.microsoft.com/office/drawing/2014/main" id="{5EB7C510-0A1B-61AB-6EE8-F53E91C8FD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5250" y="1135856"/>
            <a:ext cx="1206500" cy="1010444"/>
          </a:xfrm>
          <a:prstGeom prst="rect">
            <a:avLst/>
          </a:prstGeom>
        </p:spPr>
      </p:pic>
      <p:pic>
        <p:nvPicPr>
          <p:cNvPr id="18" name="Graphic 17">
            <a:extLst>
              <a:ext uri="{FF2B5EF4-FFF2-40B4-BE49-F238E27FC236}">
                <a16:creationId xmlns:a16="http://schemas.microsoft.com/office/drawing/2014/main" id="{4C1D2C44-E5A9-7FFE-A3EF-0EFF0F415B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064" y="2823638"/>
            <a:ext cx="992774" cy="1480453"/>
          </a:xfrm>
          <a:prstGeom prst="rect">
            <a:avLst/>
          </a:prstGeom>
        </p:spPr>
      </p:pic>
      <p:pic>
        <p:nvPicPr>
          <p:cNvPr id="20" name="Graphic 19">
            <a:extLst>
              <a:ext uri="{FF2B5EF4-FFF2-40B4-BE49-F238E27FC236}">
                <a16:creationId xmlns:a16="http://schemas.microsoft.com/office/drawing/2014/main" id="{7D236020-9DBA-20ED-860F-4BC17C19931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9942" y="3595137"/>
            <a:ext cx="830083" cy="948666"/>
          </a:xfrm>
          <a:prstGeom prst="rect">
            <a:avLst/>
          </a:prstGeom>
        </p:spPr>
      </p:pic>
      <p:pic>
        <p:nvPicPr>
          <p:cNvPr id="22" name="Graphic 21">
            <a:extLst>
              <a:ext uri="{FF2B5EF4-FFF2-40B4-BE49-F238E27FC236}">
                <a16:creationId xmlns:a16="http://schemas.microsoft.com/office/drawing/2014/main" id="{0600071E-03EA-0F99-39A7-3C02DA1539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61634" y="3597514"/>
            <a:ext cx="868183" cy="1279428"/>
          </a:xfrm>
          <a:prstGeom prst="rect">
            <a:avLst/>
          </a:prstGeom>
        </p:spPr>
      </p:pic>
      <p:pic>
        <p:nvPicPr>
          <p:cNvPr id="24" name="Graphic 23">
            <a:extLst>
              <a:ext uri="{FF2B5EF4-FFF2-40B4-BE49-F238E27FC236}">
                <a16:creationId xmlns:a16="http://schemas.microsoft.com/office/drawing/2014/main" id="{4EC17206-9F92-DEEE-64A4-7764410833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64996" y="4439413"/>
            <a:ext cx="806430" cy="930496"/>
          </a:xfrm>
          <a:prstGeom prst="rect">
            <a:avLst/>
          </a:prstGeom>
        </p:spPr>
      </p:pic>
      <p:pic>
        <p:nvPicPr>
          <p:cNvPr id="14" name="Graphic 13">
            <a:extLst>
              <a:ext uri="{FF2B5EF4-FFF2-40B4-BE49-F238E27FC236}">
                <a16:creationId xmlns:a16="http://schemas.microsoft.com/office/drawing/2014/main" id="{37E5A4F8-DAEE-5E14-C643-3E87C79418F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59837" y="4711701"/>
            <a:ext cx="1484313" cy="1187450"/>
          </a:xfrm>
          <a:prstGeom prst="rect">
            <a:avLst/>
          </a:prstGeom>
        </p:spPr>
      </p:pic>
      <p:pic>
        <p:nvPicPr>
          <p:cNvPr id="16" name="Graphic 15">
            <a:extLst>
              <a:ext uri="{FF2B5EF4-FFF2-40B4-BE49-F238E27FC236}">
                <a16:creationId xmlns:a16="http://schemas.microsoft.com/office/drawing/2014/main" id="{3FB9DC76-B51F-32EA-41B7-B3FE850396C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09112" y="5788025"/>
            <a:ext cx="428625" cy="590550"/>
          </a:xfrm>
          <a:prstGeom prst="rect">
            <a:avLst/>
          </a:prstGeom>
        </p:spPr>
      </p:pic>
      <p:pic>
        <p:nvPicPr>
          <p:cNvPr id="26" name="Graphic 25">
            <a:extLst>
              <a:ext uri="{FF2B5EF4-FFF2-40B4-BE49-F238E27FC236}">
                <a16:creationId xmlns:a16="http://schemas.microsoft.com/office/drawing/2014/main" id="{8773F578-13D3-EE9B-65AB-006B25ABA43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a:off x="7288671" y="3364352"/>
            <a:ext cx="964367" cy="3080618"/>
          </a:xfrm>
          <a:prstGeom prst="rect">
            <a:avLst/>
          </a:prstGeom>
        </p:spPr>
      </p:pic>
      <p:pic>
        <p:nvPicPr>
          <p:cNvPr id="27" name="Graphic 26">
            <a:extLst>
              <a:ext uri="{FF2B5EF4-FFF2-40B4-BE49-F238E27FC236}">
                <a16:creationId xmlns:a16="http://schemas.microsoft.com/office/drawing/2014/main" id="{2D05A0B7-F7EA-981C-9130-14202FD37E1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4684313" y="5578249"/>
            <a:ext cx="2850262" cy="2903538"/>
          </a:xfrm>
          <a:prstGeom prst="rect">
            <a:avLst/>
          </a:prstGeom>
        </p:spPr>
      </p:pic>
      <p:pic>
        <p:nvPicPr>
          <p:cNvPr id="28" name="Graphic 27">
            <a:extLst>
              <a:ext uri="{FF2B5EF4-FFF2-40B4-BE49-F238E27FC236}">
                <a16:creationId xmlns:a16="http://schemas.microsoft.com/office/drawing/2014/main" id="{B8D6A3E2-696B-94F8-A078-88DACAE3C1E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905956" y="6642287"/>
            <a:ext cx="2850262" cy="2903538"/>
          </a:xfrm>
          <a:prstGeom prst="rect">
            <a:avLst/>
          </a:prstGeom>
        </p:spPr>
      </p:pic>
      <p:pic>
        <p:nvPicPr>
          <p:cNvPr id="29" name="Graphic 28">
            <a:extLst>
              <a:ext uri="{FF2B5EF4-FFF2-40B4-BE49-F238E27FC236}">
                <a16:creationId xmlns:a16="http://schemas.microsoft.com/office/drawing/2014/main" id="{6534F132-C630-4C29-4FD0-50D1AD20291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377569" y="7509226"/>
            <a:ext cx="728984" cy="2328699"/>
          </a:xfrm>
          <a:prstGeom prst="rect">
            <a:avLst/>
          </a:prstGeom>
        </p:spPr>
      </p:pic>
      <p:pic>
        <p:nvPicPr>
          <p:cNvPr id="30" name="Graphic 29">
            <a:extLst>
              <a:ext uri="{FF2B5EF4-FFF2-40B4-BE49-F238E27FC236}">
                <a16:creationId xmlns:a16="http://schemas.microsoft.com/office/drawing/2014/main" id="{3C971364-985D-4B56-64E4-4ACF732C285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052321" y="7209611"/>
            <a:ext cx="728984" cy="2328699"/>
          </a:xfrm>
          <a:prstGeom prst="rect">
            <a:avLst/>
          </a:prstGeom>
        </p:spPr>
      </p:pic>
      <p:pic>
        <p:nvPicPr>
          <p:cNvPr id="31" name="Graphic 30">
            <a:extLst>
              <a:ext uri="{FF2B5EF4-FFF2-40B4-BE49-F238E27FC236}">
                <a16:creationId xmlns:a16="http://schemas.microsoft.com/office/drawing/2014/main" id="{6ED187A4-F65C-CA17-E6F1-B0B7C59A4E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991850" y="7884248"/>
            <a:ext cx="2850262" cy="2903538"/>
          </a:xfrm>
          <a:prstGeom prst="rect">
            <a:avLst/>
          </a:prstGeom>
        </p:spPr>
      </p:pic>
      <p:pic>
        <p:nvPicPr>
          <p:cNvPr id="32" name="Graphic 31">
            <a:extLst>
              <a:ext uri="{FF2B5EF4-FFF2-40B4-BE49-F238E27FC236}">
                <a16:creationId xmlns:a16="http://schemas.microsoft.com/office/drawing/2014/main" id="{0D5F656F-5CE8-06FA-8D6B-96AF42B27C9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647541" y="8088971"/>
            <a:ext cx="728984" cy="2328699"/>
          </a:xfrm>
          <a:prstGeom prst="rect">
            <a:avLst/>
          </a:prstGeom>
        </p:spPr>
      </p:pic>
      <p:pic>
        <p:nvPicPr>
          <p:cNvPr id="33" name="Graphic 32">
            <a:extLst>
              <a:ext uri="{FF2B5EF4-FFF2-40B4-BE49-F238E27FC236}">
                <a16:creationId xmlns:a16="http://schemas.microsoft.com/office/drawing/2014/main" id="{2E9317ED-4C44-EE83-40F6-7BCE1A06F34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173688" y="-4709237"/>
            <a:ext cx="581025" cy="1162050"/>
          </a:xfrm>
          <a:prstGeom prst="rect">
            <a:avLst/>
          </a:prstGeom>
        </p:spPr>
      </p:pic>
      <p:pic>
        <p:nvPicPr>
          <p:cNvPr id="34" name="Graphic 33">
            <a:extLst>
              <a:ext uri="{FF2B5EF4-FFF2-40B4-BE49-F238E27FC236}">
                <a16:creationId xmlns:a16="http://schemas.microsoft.com/office/drawing/2014/main" id="{E4A7633A-7FB0-B2EE-0484-0D2A9A6A554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848440" y="-4975860"/>
            <a:ext cx="581025" cy="1162050"/>
          </a:xfrm>
          <a:prstGeom prst="rect">
            <a:avLst/>
          </a:prstGeom>
        </p:spPr>
      </p:pic>
      <p:pic>
        <p:nvPicPr>
          <p:cNvPr id="35" name="Graphic 34">
            <a:extLst>
              <a:ext uri="{FF2B5EF4-FFF2-40B4-BE49-F238E27FC236}">
                <a16:creationId xmlns:a16="http://schemas.microsoft.com/office/drawing/2014/main" id="{FD72ADF1-4B01-B93D-4DD2-A2F3B5771E1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459185" y="-4128212"/>
            <a:ext cx="581025" cy="1162050"/>
          </a:xfrm>
          <a:prstGeom prst="rect">
            <a:avLst/>
          </a:prstGeom>
        </p:spPr>
      </p:pic>
      <p:pic>
        <p:nvPicPr>
          <p:cNvPr id="40" name="Graphic 39">
            <a:extLst>
              <a:ext uri="{FF2B5EF4-FFF2-40B4-BE49-F238E27FC236}">
                <a16:creationId xmlns:a16="http://schemas.microsoft.com/office/drawing/2014/main" id="{C27DB61B-D59D-F5BA-8A38-59A1ED08A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2236" y="952997"/>
            <a:ext cx="647700" cy="781050"/>
          </a:xfrm>
          <a:prstGeom prst="rect">
            <a:avLst/>
          </a:prstGeom>
        </p:spPr>
      </p:pic>
      <p:pic>
        <p:nvPicPr>
          <p:cNvPr id="41" name="Graphic 40">
            <a:extLst>
              <a:ext uri="{FF2B5EF4-FFF2-40B4-BE49-F238E27FC236}">
                <a16:creationId xmlns:a16="http://schemas.microsoft.com/office/drawing/2014/main" id="{AECC5D6E-78EF-349A-C832-D0D22AA7DE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9218" y="2468720"/>
            <a:ext cx="598488" cy="709835"/>
          </a:xfrm>
          <a:prstGeom prst="rect">
            <a:avLst/>
          </a:prstGeom>
        </p:spPr>
      </p:pic>
      <p:pic>
        <p:nvPicPr>
          <p:cNvPr id="42" name="Graphic 41">
            <a:extLst>
              <a:ext uri="{FF2B5EF4-FFF2-40B4-BE49-F238E27FC236}">
                <a16:creationId xmlns:a16="http://schemas.microsoft.com/office/drawing/2014/main" id="{66FB2E8F-9303-9592-EAE2-DC145AB190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1562" y="423755"/>
            <a:ext cx="647700" cy="781050"/>
          </a:xfrm>
          <a:prstGeom prst="rect">
            <a:avLst/>
          </a:prstGeom>
        </p:spPr>
      </p:pic>
    </p:spTree>
    <p:extLst>
      <p:ext uri="{BB962C8B-B14F-4D97-AF65-F5344CB8AC3E}">
        <p14:creationId xmlns:p14="http://schemas.microsoft.com/office/powerpoint/2010/main" val="2161198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42D5182-42AA-C7B0-3827-E53D54FBD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1495" y="1935883"/>
            <a:ext cx="2850262" cy="2903538"/>
          </a:xfrm>
          <a:prstGeom prst="rect">
            <a:avLst/>
          </a:prstGeom>
        </p:spPr>
      </p:pic>
      <p:pic>
        <p:nvPicPr>
          <p:cNvPr id="5" name="Graphic 4">
            <a:extLst>
              <a:ext uri="{FF2B5EF4-FFF2-40B4-BE49-F238E27FC236}">
                <a16:creationId xmlns:a16="http://schemas.microsoft.com/office/drawing/2014/main" id="{6F02FD63-E096-4182-983A-F98367A2D9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3138" y="2999921"/>
            <a:ext cx="2850262" cy="2903538"/>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Enhanced Security</a:t>
            </a:r>
          </a:p>
        </p:txBody>
      </p:sp>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cs typeface="Archivo"/>
                <a:sym typeface="Archivo"/>
              </a:rPr>
              <a:t>Al Hilal would have real-time accurate tracking of everyone who is in the football stadium, therefore being able to identify culprits very quickly and easily track them down</a:t>
            </a:r>
          </a:p>
        </p:txBody>
      </p:sp>
      <p:pic>
        <p:nvPicPr>
          <p:cNvPr id="10" name="Graphic 9">
            <a:extLst>
              <a:ext uri="{FF2B5EF4-FFF2-40B4-BE49-F238E27FC236}">
                <a16:creationId xmlns:a16="http://schemas.microsoft.com/office/drawing/2014/main" id="{D4563F27-09B1-CA85-C98C-6E398A68F6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4751" y="3866860"/>
            <a:ext cx="728984" cy="2328699"/>
          </a:xfrm>
          <a:prstGeom prst="rect">
            <a:avLst/>
          </a:prstGeom>
        </p:spPr>
      </p:pic>
      <p:pic>
        <p:nvPicPr>
          <p:cNvPr id="11" name="Graphic 10">
            <a:extLst>
              <a:ext uri="{FF2B5EF4-FFF2-40B4-BE49-F238E27FC236}">
                <a16:creationId xmlns:a16="http://schemas.microsoft.com/office/drawing/2014/main" id="{B5684F9C-1F9E-1AD4-5870-F1076036B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9503" y="3567245"/>
            <a:ext cx="728984" cy="2328699"/>
          </a:xfrm>
          <a:prstGeom prst="rect">
            <a:avLst/>
          </a:prstGeom>
        </p:spPr>
      </p:pic>
      <p:pic>
        <p:nvPicPr>
          <p:cNvPr id="12" name="Graphic 11">
            <a:extLst>
              <a:ext uri="{FF2B5EF4-FFF2-40B4-BE49-F238E27FC236}">
                <a16:creationId xmlns:a16="http://schemas.microsoft.com/office/drawing/2014/main" id="{CC866DB4-9C22-3057-B741-6783B3B213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9032" y="4241882"/>
            <a:ext cx="2850262" cy="2903538"/>
          </a:xfrm>
          <a:prstGeom prst="rect">
            <a:avLst/>
          </a:prstGeom>
        </p:spPr>
      </p:pic>
      <p:pic>
        <p:nvPicPr>
          <p:cNvPr id="14" name="Graphic 13">
            <a:extLst>
              <a:ext uri="{FF2B5EF4-FFF2-40B4-BE49-F238E27FC236}">
                <a16:creationId xmlns:a16="http://schemas.microsoft.com/office/drawing/2014/main" id="{05751373-F6DE-E470-6941-EC7FA644F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4723" y="4446605"/>
            <a:ext cx="728984" cy="2328699"/>
          </a:xfrm>
          <a:prstGeom prst="rect">
            <a:avLst/>
          </a:prstGeom>
        </p:spPr>
      </p:pic>
      <p:pic>
        <p:nvPicPr>
          <p:cNvPr id="16" name="Graphic 15">
            <a:extLst>
              <a:ext uri="{FF2B5EF4-FFF2-40B4-BE49-F238E27FC236}">
                <a16:creationId xmlns:a16="http://schemas.microsoft.com/office/drawing/2014/main" id="{F99438F4-3846-189A-D240-930AAFDD5D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7544" y="2735497"/>
            <a:ext cx="581025" cy="1162050"/>
          </a:xfrm>
          <a:prstGeom prst="rect">
            <a:avLst/>
          </a:prstGeom>
        </p:spPr>
      </p:pic>
      <p:pic>
        <p:nvPicPr>
          <p:cNvPr id="17" name="Graphic 16">
            <a:extLst>
              <a:ext uri="{FF2B5EF4-FFF2-40B4-BE49-F238E27FC236}">
                <a16:creationId xmlns:a16="http://schemas.microsoft.com/office/drawing/2014/main" id="{6E37D37C-AC9B-89C3-D9A4-7577C916C4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2296" y="2468874"/>
            <a:ext cx="581025" cy="1162050"/>
          </a:xfrm>
          <a:prstGeom prst="rect">
            <a:avLst/>
          </a:prstGeom>
        </p:spPr>
      </p:pic>
      <p:pic>
        <p:nvPicPr>
          <p:cNvPr id="18" name="Graphic 17">
            <a:extLst>
              <a:ext uri="{FF2B5EF4-FFF2-40B4-BE49-F238E27FC236}">
                <a16:creationId xmlns:a16="http://schemas.microsoft.com/office/drawing/2014/main" id="{EAE732A8-2AA6-2DDD-B89C-182E01E338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3041" y="3316522"/>
            <a:ext cx="581025" cy="1162050"/>
          </a:xfrm>
          <a:prstGeom prst="rect">
            <a:avLst/>
          </a:prstGeom>
        </p:spPr>
      </p:pic>
      <p:pic>
        <p:nvPicPr>
          <p:cNvPr id="3" name="Picture 2">
            <a:extLst>
              <a:ext uri="{FF2B5EF4-FFF2-40B4-BE49-F238E27FC236}">
                <a16:creationId xmlns:a16="http://schemas.microsoft.com/office/drawing/2014/main" id="{7D9492C0-5AA2-246F-D8E3-B36B6A8C2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70092" y="-173534"/>
            <a:ext cx="4416847" cy="5102494"/>
          </a:xfrm>
          <a:prstGeom prst="rect">
            <a:avLst/>
          </a:prstGeom>
        </p:spPr>
      </p:pic>
      <p:pic>
        <p:nvPicPr>
          <p:cNvPr id="4" name="Graphic 3">
            <a:extLst>
              <a:ext uri="{FF2B5EF4-FFF2-40B4-BE49-F238E27FC236}">
                <a16:creationId xmlns:a16="http://schemas.microsoft.com/office/drawing/2014/main" id="{3F1D2F70-2202-4B16-A9B3-B776F9A2C1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40076" y="-4080657"/>
            <a:ext cx="4094864" cy="3434402"/>
          </a:xfrm>
          <a:prstGeom prst="rect">
            <a:avLst/>
          </a:prstGeom>
        </p:spPr>
      </p:pic>
      <p:pic>
        <p:nvPicPr>
          <p:cNvPr id="6" name="Graphic 5">
            <a:extLst>
              <a:ext uri="{FF2B5EF4-FFF2-40B4-BE49-F238E27FC236}">
                <a16:creationId xmlns:a16="http://schemas.microsoft.com/office/drawing/2014/main" id="{AF7B2A5A-169F-A754-3EA8-1DBC9210B9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6142" y="7432839"/>
            <a:ext cx="6820185" cy="3955707"/>
          </a:xfrm>
          <a:prstGeom prst="rect">
            <a:avLst/>
          </a:prstGeom>
        </p:spPr>
      </p:pic>
    </p:spTree>
    <p:extLst>
      <p:ext uri="{BB962C8B-B14F-4D97-AF65-F5344CB8AC3E}">
        <p14:creationId xmlns:p14="http://schemas.microsoft.com/office/powerpoint/2010/main" val="2595695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9F7AC-381F-A303-718A-5CE67CFF3BD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7" name="Google Shape;627;p60">
            <a:extLst>
              <a:ext uri="{FF2B5EF4-FFF2-40B4-BE49-F238E27FC236}">
                <a16:creationId xmlns:a16="http://schemas.microsoft.com/office/drawing/2014/main" id="{7DEDBB28-C81D-0999-03F0-34E7039E14D7}"/>
              </a:ext>
            </a:extLst>
          </p:cNvPr>
          <p:cNvSpPr txBox="1">
            <a:spLocks/>
          </p:cNvSpPr>
          <p:nvPr/>
        </p:nvSpPr>
        <p:spPr>
          <a:xfrm>
            <a:off x="719999" y="2305394"/>
            <a:ext cx="6479453"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36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Accurate Statistics </a:t>
            </a:r>
          </a:p>
        </p:txBody>
      </p:sp>
      <p:pic>
        <p:nvPicPr>
          <p:cNvPr id="6" name="Graphic 5">
            <a:extLst>
              <a:ext uri="{FF2B5EF4-FFF2-40B4-BE49-F238E27FC236}">
                <a16:creationId xmlns:a16="http://schemas.microsoft.com/office/drawing/2014/main" id="{25345D5E-CE9E-B8CF-662E-23B19778B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6520" y="3314700"/>
            <a:ext cx="6820185" cy="3955707"/>
          </a:xfrm>
          <a:prstGeom prst="rect">
            <a:avLst/>
          </a:prstGeom>
        </p:spPr>
      </p:pic>
      <p:sp>
        <p:nvSpPr>
          <p:cNvPr id="8" name="Google Shape;628;p60">
            <a:extLst>
              <a:ext uri="{FF2B5EF4-FFF2-40B4-BE49-F238E27FC236}">
                <a16:creationId xmlns:a16="http://schemas.microsoft.com/office/drawing/2014/main" id="{7E911470-EF48-6277-A1AF-9A44CAF8CBB5}"/>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cs typeface="Archivo"/>
                <a:sym typeface="Archivo"/>
              </a:rPr>
              <a:t>Al Hilal would have accurate real time statistics on all things related to crowd control, therefore bringing them very accurate metrics which can be used to further enhance their decision making</a:t>
            </a:r>
          </a:p>
        </p:txBody>
      </p:sp>
      <p:pic>
        <p:nvPicPr>
          <p:cNvPr id="4" name="Picture 3">
            <a:extLst>
              <a:ext uri="{FF2B5EF4-FFF2-40B4-BE49-F238E27FC236}">
                <a16:creationId xmlns:a16="http://schemas.microsoft.com/office/drawing/2014/main" id="{5945370E-6A2C-CA5F-76C4-3C8E6739A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452" y="1755506"/>
            <a:ext cx="4416847" cy="5102494"/>
          </a:xfrm>
          <a:prstGeom prst="rect">
            <a:avLst/>
          </a:prstGeom>
        </p:spPr>
      </p:pic>
      <p:pic>
        <p:nvPicPr>
          <p:cNvPr id="10" name="Graphic 9">
            <a:extLst>
              <a:ext uri="{FF2B5EF4-FFF2-40B4-BE49-F238E27FC236}">
                <a16:creationId xmlns:a16="http://schemas.microsoft.com/office/drawing/2014/main" id="{365A73CB-3E12-D6E7-BB83-6F635AE4A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0076" y="1282720"/>
            <a:ext cx="4094864" cy="3434402"/>
          </a:xfrm>
          <a:prstGeom prst="rect">
            <a:avLst/>
          </a:prstGeom>
        </p:spPr>
      </p:pic>
      <p:grpSp>
        <p:nvGrpSpPr>
          <p:cNvPr id="3" name="Group 2">
            <a:extLst>
              <a:ext uri="{FF2B5EF4-FFF2-40B4-BE49-F238E27FC236}">
                <a16:creationId xmlns:a16="http://schemas.microsoft.com/office/drawing/2014/main" id="{B16BAC76-5F08-935E-C9DD-6BB1EFEE47BC}"/>
              </a:ext>
            </a:extLst>
          </p:cNvPr>
          <p:cNvGrpSpPr/>
          <p:nvPr/>
        </p:nvGrpSpPr>
        <p:grpSpPr>
          <a:xfrm>
            <a:off x="17200195" y="1151309"/>
            <a:ext cx="3473174" cy="4496005"/>
            <a:chOff x="7349748" y="1151309"/>
            <a:chExt cx="3473174" cy="4496005"/>
          </a:xfrm>
        </p:grpSpPr>
        <p:sp>
          <p:nvSpPr>
            <p:cNvPr id="5" name="Freeform: Shape 4">
              <a:extLst>
                <a:ext uri="{FF2B5EF4-FFF2-40B4-BE49-F238E27FC236}">
                  <a16:creationId xmlns:a16="http://schemas.microsoft.com/office/drawing/2014/main" id="{43B33CA8-5115-075D-FE84-BF3B084F99B5}"/>
                </a:ext>
              </a:extLst>
            </p:cNvPr>
            <p:cNvSpPr/>
            <p:nvPr/>
          </p:nvSpPr>
          <p:spPr>
            <a:xfrm>
              <a:off x="7349748" y="1266013"/>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166FE18-BD20-21C3-5676-4D8AC9330A4C}"/>
                </a:ext>
              </a:extLst>
            </p:cNvPr>
            <p:cNvSpPr/>
            <p:nvPr/>
          </p:nvSpPr>
          <p:spPr>
            <a:xfrm>
              <a:off x="8382090" y="1151309"/>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grpSp>
    </p:spTree>
    <p:extLst>
      <p:ext uri="{BB962C8B-B14F-4D97-AF65-F5344CB8AC3E}">
        <p14:creationId xmlns:p14="http://schemas.microsoft.com/office/powerpoint/2010/main" val="327173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9F1B3E-E071-25E9-9A40-54ECA5DD79DB}"/>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3B025BB-FB71-FF58-6591-26EC7CB8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15" name="Google Shape;627;p60">
            <a:extLst>
              <a:ext uri="{FF2B5EF4-FFF2-40B4-BE49-F238E27FC236}">
                <a16:creationId xmlns:a16="http://schemas.microsoft.com/office/drawing/2014/main" id="{F8E46CD5-D4AA-18C3-CCE8-91F386F85AEE}"/>
              </a:ext>
            </a:extLst>
          </p:cNvPr>
          <p:cNvSpPr txBox="1">
            <a:spLocks/>
          </p:cNvSpPr>
          <p:nvPr/>
        </p:nvSpPr>
        <p:spPr>
          <a:xfrm>
            <a:off x="1580857" y="3109399"/>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lang="en-US" sz="4000" kern="0" dirty="0">
                <a:solidFill>
                  <a:srgbClr val="FFFFFF"/>
                </a:solidFill>
              </a:rPr>
              <a:t>Thank You</a:t>
            </a:r>
            <a:endParaRPr kumimoji="0" lang="en-US" sz="4000" b="1" i="0" u="none" strike="noStrike" kern="0" cap="none" spc="0" normalizeH="0" baseline="0" noProof="0" dirty="0">
              <a:ln>
                <a:noFill/>
              </a:ln>
              <a:solidFill>
                <a:srgbClr val="FFFFFF"/>
              </a:solidFill>
              <a:effectLst/>
              <a:uLnTx/>
              <a:uFillTx/>
              <a:latin typeface="Archivo"/>
              <a:cs typeface="Archivo"/>
              <a:sym typeface="Archivo"/>
            </a:endParaRPr>
          </a:p>
        </p:txBody>
      </p:sp>
      <p:grpSp>
        <p:nvGrpSpPr>
          <p:cNvPr id="2" name="Group 1">
            <a:extLst>
              <a:ext uri="{FF2B5EF4-FFF2-40B4-BE49-F238E27FC236}">
                <a16:creationId xmlns:a16="http://schemas.microsoft.com/office/drawing/2014/main" id="{9386C1A9-36D7-CF2F-44F4-8EE086FED86A}"/>
              </a:ext>
            </a:extLst>
          </p:cNvPr>
          <p:cNvGrpSpPr/>
          <p:nvPr/>
        </p:nvGrpSpPr>
        <p:grpSpPr>
          <a:xfrm>
            <a:off x="7349748" y="1151309"/>
            <a:ext cx="3473174" cy="4496005"/>
            <a:chOff x="7349748" y="1151309"/>
            <a:chExt cx="3473174" cy="4496005"/>
          </a:xfrm>
        </p:grpSpPr>
        <p:sp>
          <p:nvSpPr>
            <p:cNvPr id="17" name="Freeform: Shape 16">
              <a:extLst>
                <a:ext uri="{FF2B5EF4-FFF2-40B4-BE49-F238E27FC236}">
                  <a16:creationId xmlns:a16="http://schemas.microsoft.com/office/drawing/2014/main" id="{6649EC23-71D1-A400-A9EF-EC4FBD47B97C}"/>
                </a:ext>
              </a:extLst>
            </p:cNvPr>
            <p:cNvSpPr/>
            <p:nvPr/>
          </p:nvSpPr>
          <p:spPr>
            <a:xfrm>
              <a:off x="7349748" y="1266013"/>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4893714-DCE3-631E-3683-68CF86B1F0C8}"/>
                </a:ext>
              </a:extLst>
            </p:cNvPr>
            <p:cNvSpPr/>
            <p:nvPr/>
          </p:nvSpPr>
          <p:spPr>
            <a:xfrm>
              <a:off x="8382090" y="1151309"/>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grpSp>
    </p:spTree>
    <p:extLst>
      <p:ext uri="{BB962C8B-B14F-4D97-AF65-F5344CB8AC3E}">
        <p14:creationId xmlns:p14="http://schemas.microsoft.com/office/powerpoint/2010/main" val="74851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2B13-B771-985A-CC11-02E8286E8E17}"/>
              </a:ext>
            </a:extLst>
          </p:cNvPr>
          <p:cNvPicPr>
            <a:picLocks noChangeAspect="1"/>
          </p:cNvPicPr>
          <p:nvPr/>
        </p:nvPicPr>
        <p:blipFill rotWithShape="1">
          <a:blip r:embed="rId2">
            <a:extLst>
              <a:ext uri="{28A0092B-C50C-407E-A947-70E740481C1C}">
                <a14:useLocalDpi xmlns:a14="http://schemas.microsoft.com/office/drawing/2010/main" val="0"/>
              </a:ext>
            </a:extLst>
          </a:blip>
          <a:srcRect l="671" t="4705" b="11485"/>
          <a:stretch/>
        </p:blipFill>
        <p:spPr>
          <a:xfrm>
            <a:off x="0" y="-1"/>
            <a:ext cx="12192000" cy="6858001"/>
          </a:xfrm>
          <a:prstGeom prst="rect">
            <a:avLst/>
          </a:prstGeom>
        </p:spPr>
      </p:pic>
      <p:sp>
        <p:nvSpPr>
          <p:cNvPr id="3" name="Google Shape;627;p60">
            <a:extLst>
              <a:ext uri="{FF2B5EF4-FFF2-40B4-BE49-F238E27FC236}">
                <a16:creationId xmlns:a16="http://schemas.microsoft.com/office/drawing/2014/main" id="{2998468D-7C70-7E3E-2327-078374293D17}"/>
              </a:ext>
            </a:extLst>
          </p:cNvPr>
          <p:cNvSpPr txBox="1">
            <a:spLocks/>
          </p:cNvSpPr>
          <p:nvPr/>
        </p:nvSpPr>
        <p:spPr>
          <a:xfrm>
            <a:off x="943520" y="2418239"/>
            <a:ext cx="4939120" cy="104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kumimoji="0" lang="en-US" sz="3500" b="1" i="0" u="none" strike="noStrike" kern="0" cap="none" spc="0" normalizeH="0" baseline="0" noProof="0" dirty="0">
                <a:ln>
                  <a:noFill/>
                </a:ln>
                <a:solidFill>
                  <a:srgbClr val="FFFFFF"/>
                </a:solidFill>
                <a:effectLst/>
                <a:uLnTx/>
                <a:uFillTx/>
                <a:latin typeface="Archivo"/>
                <a:cs typeface="Archivo"/>
                <a:sym typeface="Archivo"/>
              </a:rPr>
              <a:t>For </a:t>
            </a:r>
            <a:r>
              <a:rPr lang="en-US" kern="0" dirty="0">
                <a:solidFill>
                  <a:srgbClr val="FFFFFF"/>
                </a:solidFill>
              </a:rPr>
              <a:t>Merchandising </a:t>
            </a:r>
            <a:endParaRPr kumimoji="0" lang="en-US" sz="35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4" name="Google Shape;628;p60">
            <a:extLst>
              <a:ext uri="{FF2B5EF4-FFF2-40B4-BE49-F238E27FC236}">
                <a16:creationId xmlns:a16="http://schemas.microsoft.com/office/drawing/2014/main" id="{8E5E49DF-DE6A-8DAC-DA92-30A48F4CD5C3}"/>
              </a:ext>
            </a:extLst>
          </p:cNvPr>
          <p:cNvSpPr txBox="1">
            <a:spLocks/>
          </p:cNvSpPr>
          <p:nvPr/>
        </p:nvSpPr>
        <p:spPr>
          <a:xfrm>
            <a:off x="943520" y="3464400"/>
            <a:ext cx="49391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lang="en-US" kern="0" dirty="0">
                <a:solidFill>
                  <a:srgbClr val="FFFFFF"/>
                </a:solidFill>
                <a:latin typeface="Bahnschrift" panose="020B0502040204020203" pitchFamily="34" charset="0"/>
              </a:rPr>
              <a:t>A platform</a:t>
            </a: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 for various services that allows suppliers to publish coverage of their products among stores and translate them into task units selected by freelancers.</a:t>
            </a:r>
          </a:p>
        </p:txBody>
      </p:sp>
      <p:pic>
        <p:nvPicPr>
          <p:cNvPr id="5" name="Picture 4">
            <a:extLst>
              <a:ext uri="{FF2B5EF4-FFF2-40B4-BE49-F238E27FC236}">
                <a16:creationId xmlns:a16="http://schemas.microsoft.com/office/drawing/2014/main" id="{8EE7D782-3E55-D678-32C7-B8397244CAD8}"/>
              </a:ext>
            </a:extLst>
          </p:cNvPr>
          <p:cNvPicPr>
            <a:picLocks noChangeAspect="1"/>
          </p:cNvPicPr>
          <p:nvPr/>
        </p:nvPicPr>
        <p:blipFill>
          <a:blip r:embed="rId3"/>
          <a:stretch>
            <a:fillRect/>
          </a:stretch>
        </p:blipFill>
        <p:spPr>
          <a:xfrm>
            <a:off x="6677435" y="2638931"/>
            <a:ext cx="4719770" cy="1580138"/>
          </a:xfrm>
          <a:prstGeom prst="rect">
            <a:avLst/>
          </a:prstGeom>
        </p:spPr>
      </p:pic>
      <p:pic>
        <p:nvPicPr>
          <p:cNvPr id="6" name="Picture 5">
            <a:extLst>
              <a:ext uri="{FF2B5EF4-FFF2-40B4-BE49-F238E27FC236}">
                <a16:creationId xmlns:a16="http://schemas.microsoft.com/office/drawing/2014/main" id="{1F3F7CC8-7541-F171-73FA-CCC668F08F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b="22361"/>
          <a:stretch/>
        </p:blipFill>
        <p:spPr bwMode="auto">
          <a:xfrm>
            <a:off x="6790418" y="7606848"/>
            <a:ext cx="3485491" cy="279998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78;p28">
            <a:extLst>
              <a:ext uri="{FF2B5EF4-FFF2-40B4-BE49-F238E27FC236}">
                <a16:creationId xmlns:a16="http://schemas.microsoft.com/office/drawing/2014/main" id="{201BCD09-52C3-410F-973B-8CFC0EA1E376}"/>
              </a:ext>
            </a:extLst>
          </p:cNvPr>
          <p:cNvSpPr txBox="1">
            <a:spLocks/>
          </p:cNvSpPr>
          <p:nvPr/>
        </p:nvSpPr>
        <p:spPr>
          <a:xfrm>
            <a:off x="-5848666" y="3457125"/>
            <a:ext cx="5727623" cy="144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Black"/>
              <a:buNone/>
              <a:defRPr sz="4200" b="0" i="0" u="none" strike="noStrike" cap="none">
                <a:solidFill>
                  <a:schemeClr val="dk1"/>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9pPr>
          </a:lstStyle>
          <a:p>
            <a:pPr marL="0" marR="0" lvl="0" indent="0" algn="l" defTabSz="914400" rtl="0" eaLnBrk="1" fontAlgn="auto" latinLnBrk="0" hangingPunct="1">
              <a:lnSpc>
                <a:spcPct val="100000"/>
              </a:lnSpc>
              <a:spcBef>
                <a:spcPts val="0"/>
              </a:spcBef>
              <a:spcAft>
                <a:spcPts val="0"/>
              </a:spcAft>
              <a:buClr>
                <a:srgbClr val="EAEAF2"/>
              </a:buClr>
              <a:buSzPts val="3600"/>
              <a:buFont typeface="Montserrat Black"/>
              <a:buNone/>
              <a:tabLst/>
              <a:defRPr/>
            </a:pPr>
            <a:r>
              <a:rPr kumimoji="0" lang="en-US" sz="42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Our Proposal</a:t>
            </a:r>
          </a:p>
        </p:txBody>
      </p:sp>
      <p:cxnSp>
        <p:nvCxnSpPr>
          <p:cNvPr id="7" name="Google Shape;180;p28">
            <a:extLst>
              <a:ext uri="{FF2B5EF4-FFF2-40B4-BE49-F238E27FC236}">
                <a16:creationId xmlns:a16="http://schemas.microsoft.com/office/drawing/2014/main" id="{C961FB38-7A69-A8F7-8E61-65A24CCB2E39}"/>
              </a:ext>
            </a:extLst>
          </p:cNvPr>
          <p:cNvCxnSpPr/>
          <p:nvPr/>
        </p:nvCxnSpPr>
        <p:spPr>
          <a:xfrm rot="10800000" flipH="1">
            <a:off x="-5691252" y="3371050"/>
            <a:ext cx="888300" cy="2700"/>
          </a:xfrm>
          <a:prstGeom prst="straightConnector1">
            <a:avLst/>
          </a:prstGeom>
          <a:noFill/>
          <a:ln w="9525" cap="flat" cmpd="sng">
            <a:solidFill>
              <a:schemeClr val="bg1"/>
            </a:solidFill>
            <a:prstDash val="solid"/>
            <a:round/>
            <a:headEnd type="oval" w="med" len="med"/>
            <a:tailEnd type="oval" w="med" len="med"/>
          </a:ln>
        </p:spPr>
      </p:cxnSp>
    </p:spTree>
    <p:extLst>
      <p:ext uri="{BB962C8B-B14F-4D97-AF65-F5344CB8AC3E}">
        <p14:creationId xmlns:p14="http://schemas.microsoft.com/office/powerpoint/2010/main" val="356997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025BB-FB71-FF58-6591-26EC7CB89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Google Shape;178;p28">
            <a:extLst>
              <a:ext uri="{FF2B5EF4-FFF2-40B4-BE49-F238E27FC236}">
                <a16:creationId xmlns:a16="http://schemas.microsoft.com/office/drawing/2014/main" id="{B08F2002-C9CD-58B5-1937-44BFD2DBB9A5}"/>
              </a:ext>
            </a:extLst>
          </p:cNvPr>
          <p:cNvSpPr txBox="1">
            <a:spLocks/>
          </p:cNvSpPr>
          <p:nvPr/>
        </p:nvSpPr>
        <p:spPr>
          <a:xfrm>
            <a:off x="679134" y="3457125"/>
            <a:ext cx="5727623" cy="144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Montserrat Black"/>
              <a:buNone/>
              <a:defRPr sz="4200" b="0" i="0" u="none" strike="noStrike" cap="none">
                <a:solidFill>
                  <a:schemeClr val="dk1"/>
                </a:solidFill>
                <a:latin typeface="Montserrat Black"/>
                <a:ea typeface="Montserrat Black"/>
                <a:cs typeface="Montserrat Black"/>
                <a:sym typeface="Montserrat Black"/>
              </a:defRPr>
            </a:lvl1pPr>
            <a:lvl2pPr marR="0" lvl="1"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2pPr>
            <a:lvl3pPr marR="0" lvl="2"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3pPr>
            <a:lvl4pPr marR="0" lvl="3"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4pPr>
            <a:lvl5pPr marR="0" lvl="4"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5pPr>
            <a:lvl6pPr marR="0" lvl="5"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6pPr>
            <a:lvl7pPr marR="0" lvl="6"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7pPr>
            <a:lvl8pPr marR="0" lvl="7"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8pPr>
            <a:lvl9pPr marR="0" lvl="8" algn="ctr" rtl="0">
              <a:lnSpc>
                <a:spcPct val="100000"/>
              </a:lnSpc>
              <a:spcBef>
                <a:spcPts val="0"/>
              </a:spcBef>
              <a:spcAft>
                <a:spcPts val="0"/>
              </a:spcAft>
              <a:buClr>
                <a:schemeClr val="dk1"/>
              </a:buClr>
              <a:buSzPts val="3600"/>
              <a:buFont typeface="Montserrat Black"/>
              <a:buNone/>
              <a:defRPr sz="3600" b="0" i="0" u="none" strike="noStrike" cap="none">
                <a:solidFill>
                  <a:schemeClr val="dk1"/>
                </a:solidFill>
                <a:latin typeface="Montserrat Black"/>
                <a:ea typeface="Montserrat Black"/>
                <a:cs typeface="Montserrat Black"/>
                <a:sym typeface="Montserrat Black"/>
              </a:defRPr>
            </a:lvl9pPr>
          </a:lstStyle>
          <a:p>
            <a:pPr marL="0" marR="0" lvl="0" indent="0" algn="l" defTabSz="914400" rtl="0" eaLnBrk="1" fontAlgn="auto" latinLnBrk="0" hangingPunct="1">
              <a:lnSpc>
                <a:spcPct val="100000"/>
              </a:lnSpc>
              <a:spcBef>
                <a:spcPts val="0"/>
              </a:spcBef>
              <a:spcAft>
                <a:spcPts val="0"/>
              </a:spcAft>
              <a:buClr>
                <a:srgbClr val="EAEAF2"/>
              </a:buClr>
              <a:buSzPts val="3600"/>
              <a:buFont typeface="Montserrat Black"/>
              <a:buNone/>
              <a:tabLst/>
              <a:defRPr/>
            </a:pPr>
            <a:r>
              <a:rPr kumimoji="0" lang="en-US" sz="4200" b="1" i="0" u="none" strike="noStrike" kern="0" cap="none" spc="0" normalizeH="0" baseline="0" noProof="0" dirty="0">
                <a:ln>
                  <a:noFill/>
                </a:ln>
                <a:solidFill>
                  <a:srgbClr val="EAEAF2"/>
                </a:solidFill>
                <a:effectLst/>
                <a:uLnTx/>
                <a:uFillTx/>
                <a:latin typeface="IBM Plex Sans" panose="020B0503050203000203" pitchFamily="34" charset="0"/>
                <a:ea typeface="Roboto" panose="02000000000000000000" pitchFamily="2" charset="0"/>
                <a:cs typeface="Roboto" panose="02000000000000000000" pitchFamily="2" charset="0"/>
                <a:sym typeface="Montserrat Black"/>
              </a:rPr>
              <a:t>Our Proposal</a:t>
            </a:r>
          </a:p>
        </p:txBody>
      </p:sp>
      <p:cxnSp>
        <p:nvCxnSpPr>
          <p:cNvPr id="6" name="Google Shape;180;p28">
            <a:extLst>
              <a:ext uri="{FF2B5EF4-FFF2-40B4-BE49-F238E27FC236}">
                <a16:creationId xmlns:a16="http://schemas.microsoft.com/office/drawing/2014/main" id="{6629A903-4429-D306-3007-1EB0B647CCD8}"/>
              </a:ext>
            </a:extLst>
          </p:cNvPr>
          <p:cNvCxnSpPr/>
          <p:nvPr/>
        </p:nvCxnSpPr>
        <p:spPr>
          <a:xfrm rot="10800000" flipH="1">
            <a:off x="836548" y="3371050"/>
            <a:ext cx="888300" cy="2700"/>
          </a:xfrm>
          <a:prstGeom prst="straightConnector1">
            <a:avLst/>
          </a:prstGeom>
          <a:noFill/>
          <a:ln w="9525" cap="flat" cmpd="sng">
            <a:solidFill>
              <a:schemeClr val="bg1"/>
            </a:solidFill>
            <a:prstDash val="solid"/>
            <a:round/>
            <a:headEnd type="oval" w="med" len="med"/>
            <a:tailEnd type="oval" w="med" len="med"/>
          </a:ln>
        </p:spPr>
      </p:cxnSp>
      <p:sp>
        <p:nvSpPr>
          <p:cNvPr id="7" name="Freeform: Shape 6">
            <a:extLst>
              <a:ext uri="{FF2B5EF4-FFF2-40B4-BE49-F238E27FC236}">
                <a16:creationId xmlns:a16="http://schemas.microsoft.com/office/drawing/2014/main" id="{821FC98A-B06D-CB77-3B48-F6EA4DA9D458}"/>
              </a:ext>
            </a:extLst>
          </p:cNvPr>
          <p:cNvSpPr/>
          <p:nvPr/>
        </p:nvSpPr>
        <p:spPr>
          <a:xfrm>
            <a:off x="6095999" y="7475960"/>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E7905B6-4240-EF76-F609-E456DE062D98}"/>
              </a:ext>
            </a:extLst>
          </p:cNvPr>
          <p:cNvSpPr/>
          <p:nvPr/>
        </p:nvSpPr>
        <p:spPr>
          <a:xfrm>
            <a:off x="13385317" y="-1356024"/>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sp>
        <p:nvSpPr>
          <p:cNvPr id="9" name="Google Shape;627;p60">
            <a:extLst>
              <a:ext uri="{FF2B5EF4-FFF2-40B4-BE49-F238E27FC236}">
                <a16:creationId xmlns:a16="http://schemas.microsoft.com/office/drawing/2014/main" id="{39862A3C-4F94-053F-71BE-D0E6110F6203}"/>
              </a:ext>
            </a:extLst>
          </p:cNvPr>
          <p:cNvSpPr txBox="1">
            <a:spLocks/>
          </p:cNvSpPr>
          <p:nvPr/>
        </p:nvSpPr>
        <p:spPr>
          <a:xfrm>
            <a:off x="-5592289" y="2982795"/>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lang="en-US" kern="0" dirty="0">
                <a:solidFill>
                  <a:srgbClr val="FFFFFF"/>
                </a:solidFill>
              </a:rPr>
              <a:t>Innovative Solutions</a:t>
            </a:r>
            <a:endParaRPr kumimoji="0" lang="en-US" sz="3500" b="1" i="0" u="none" strike="noStrike" kern="0" cap="none" spc="0" normalizeH="0" baseline="0" noProof="0" dirty="0">
              <a:ln>
                <a:noFill/>
              </a:ln>
              <a:solidFill>
                <a:srgbClr val="FFFFFF"/>
              </a:solidFill>
              <a:effectLst/>
              <a:uLnTx/>
              <a:uFillTx/>
              <a:latin typeface="Archivo"/>
              <a:cs typeface="Archivo"/>
              <a:sym typeface="Archivo"/>
            </a:endParaRPr>
          </a:p>
        </p:txBody>
      </p:sp>
    </p:spTree>
    <p:extLst>
      <p:ext uri="{BB962C8B-B14F-4D97-AF65-F5344CB8AC3E}">
        <p14:creationId xmlns:p14="http://schemas.microsoft.com/office/powerpoint/2010/main" val="427147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9F1B3E-E071-25E9-9A40-54ECA5DD79DB}"/>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3B025BB-FB71-FF58-6591-26EC7CB8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15" name="Google Shape;627;p60">
            <a:extLst>
              <a:ext uri="{FF2B5EF4-FFF2-40B4-BE49-F238E27FC236}">
                <a16:creationId xmlns:a16="http://schemas.microsoft.com/office/drawing/2014/main" id="{F8E46CD5-D4AA-18C3-CCE8-91F386F85AEE}"/>
              </a:ext>
            </a:extLst>
          </p:cNvPr>
          <p:cNvSpPr txBox="1">
            <a:spLocks/>
          </p:cNvSpPr>
          <p:nvPr/>
        </p:nvSpPr>
        <p:spPr>
          <a:xfrm>
            <a:off x="720000" y="2305394"/>
            <a:ext cx="5252720" cy="694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80000"/>
              </a:lnSpc>
              <a:spcBef>
                <a:spcPts val="0"/>
              </a:spcBef>
              <a:spcAft>
                <a:spcPts val="0"/>
              </a:spcAft>
              <a:buClr>
                <a:srgbClr val="FFFFFF"/>
              </a:buClr>
              <a:buSzPts val="3500"/>
              <a:buFont typeface="Archivo"/>
              <a:buNone/>
              <a:tabLst/>
              <a:defRPr/>
            </a:pPr>
            <a:r>
              <a:rPr lang="en-US" kern="0" dirty="0">
                <a:solidFill>
                  <a:srgbClr val="FFFFFF"/>
                </a:solidFill>
              </a:rPr>
              <a:t>Innovative Solutions</a:t>
            </a:r>
            <a:endParaRPr kumimoji="0" lang="en-US" sz="35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16" name="Google Shape;628;p60">
            <a:extLst>
              <a:ext uri="{FF2B5EF4-FFF2-40B4-BE49-F238E27FC236}">
                <a16:creationId xmlns:a16="http://schemas.microsoft.com/office/drawing/2014/main" id="{C6F1F385-1B48-19D7-9863-765BB1BC7BAE}"/>
              </a:ext>
            </a:extLst>
          </p:cNvPr>
          <p:cNvSpPr txBox="1">
            <a:spLocks/>
          </p:cNvSpPr>
          <p:nvPr/>
        </p:nvSpPr>
        <p:spPr>
          <a:xfrm>
            <a:off x="720000" y="3574760"/>
            <a:ext cx="5252720" cy="135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Archivo"/>
              <a:buNone/>
              <a:defRPr sz="1300" b="0" i="0" u="none" strike="noStrike" cap="none">
                <a:solidFill>
                  <a:schemeClr val="lt2"/>
                </a:solidFill>
                <a:latin typeface="Archivo"/>
                <a:ea typeface="Archivo"/>
                <a:cs typeface="Archivo"/>
                <a:sym typeface="Archivo"/>
              </a:defRPr>
            </a:lvl1pPr>
            <a:lvl2pPr marL="914400" marR="0" lvl="1"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2pPr>
            <a:lvl3pPr marL="1371600" marR="0" lvl="2"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3pPr>
            <a:lvl4pPr marL="1828800" marR="0" lvl="3"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4pPr>
            <a:lvl5pPr marL="2286000" marR="0" lvl="4"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5pPr>
            <a:lvl6pPr marL="2743200" marR="0" lvl="5"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6pPr>
            <a:lvl7pPr marL="3200400" marR="0" lvl="6"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7pPr>
            <a:lvl8pPr marL="3657600" marR="0" lvl="7"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8pPr>
            <a:lvl9pPr marL="4114800" marR="0" lvl="8" indent="-317500" algn="ctr" rtl="0">
              <a:lnSpc>
                <a:spcPct val="100000"/>
              </a:lnSpc>
              <a:spcBef>
                <a:spcPts val="0"/>
              </a:spcBef>
              <a:spcAft>
                <a:spcPts val="0"/>
              </a:spcAft>
              <a:buClr>
                <a:schemeClr val="lt2"/>
              </a:buClr>
              <a:buSzPts val="1400"/>
              <a:buFont typeface="Archivo"/>
              <a:buNone/>
              <a:defRPr sz="1400" b="0"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Archivo"/>
              <a:buNone/>
              <a:tabLst/>
              <a:defRPr/>
            </a:pPr>
            <a:r>
              <a:rPr kumimoji="0" lang="en-US" sz="1300" b="0" i="0" u="none" strike="noStrike" kern="0" cap="none" spc="0" normalizeH="0" baseline="0" noProof="0" dirty="0">
                <a:ln>
                  <a:noFill/>
                </a:ln>
                <a:solidFill>
                  <a:srgbClr val="FFFFFF"/>
                </a:solidFill>
                <a:effectLst/>
                <a:uLnTx/>
                <a:uFillTx/>
                <a:latin typeface="Bahnschrift" panose="020B0502040204020203" pitchFamily="34" charset="0"/>
                <a:sym typeface="Archivo"/>
              </a:rPr>
              <a:t>We’ve come up with a series of innovative solutions that we're confident you’ll value—ideas designed to set Al Hilal apart and distinguish it from other football clubs</a:t>
            </a:r>
          </a:p>
        </p:txBody>
      </p:sp>
      <p:sp>
        <p:nvSpPr>
          <p:cNvPr id="17" name="Freeform: Shape 16">
            <a:extLst>
              <a:ext uri="{FF2B5EF4-FFF2-40B4-BE49-F238E27FC236}">
                <a16:creationId xmlns:a16="http://schemas.microsoft.com/office/drawing/2014/main" id="{6649EC23-71D1-A400-A9EF-EC4FBD47B97C}"/>
              </a:ext>
            </a:extLst>
          </p:cNvPr>
          <p:cNvSpPr/>
          <p:nvPr/>
        </p:nvSpPr>
        <p:spPr>
          <a:xfrm>
            <a:off x="7349748" y="1266013"/>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4893714-DCE3-631E-3683-68CF86B1F0C8}"/>
              </a:ext>
            </a:extLst>
          </p:cNvPr>
          <p:cNvSpPr/>
          <p:nvPr/>
        </p:nvSpPr>
        <p:spPr>
          <a:xfrm>
            <a:off x="8382090" y="1151309"/>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spTree>
    <p:extLst>
      <p:ext uri="{BB962C8B-B14F-4D97-AF65-F5344CB8AC3E}">
        <p14:creationId xmlns:p14="http://schemas.microsoft.com/office/powerpoint/2010/main" val="1331469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17BF87-A28B-0DCE-A2D2-1F79F80469AD}"/>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8" name="Google Shape;541;p56">
            <a:extLst>
              <a:ext uri="{FF2B5EF4-FFF2-40B4-BE49-F238E27FC236}">
                <a16:creationId xmlns:a16="http://schemas.microsoft.com/office/drawing/2014/main" id="{B1D6C04D-BE1C-CC9A-F27A-DA5478815FE1}"/>
              </a:ext>
            </a:extLst>
          </p:cNvPr>
          <p:cNvSpPr txBox="1">
            <a:spLocks/>
          </p:cNvSpPr>
          <p:nvPr/>
        </p:nvSpPr>
        <p:spPr>
          <a:xfrm>
            <a:off x="891962" y="753826"/>
            <a:ext cx="9994008" cy="8304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3500"/>
              <a:buFont typeface="Archivo"/>
              <a:buNone/>
              <a:defRPr sz="3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3500"/>
              <a:buFont typeface="Archivo"/>
              <a:buNone/>
              <a:tabLst/>
              <a:defRPr/>
            </a:pPr>
            <a:r>
              <a:rPr kumimoji="0" lang="en-US" sz="3500" b="1" i="0" u="none" strike="noStrike" kern="0" cap="none" spc="0" normalizeH="0" baseline="0" noProof="0" dirty="0">
                <a:ln>
                  <a:noFill/>
                </a:ln>
                <a:solidFill>
                  <a:srgbClr val="FFFFFF"/>
                </a:solidFill>
                <a:effectLst/>
                <a:uLnTx/>
                <a:uFillTx/>
                <a:latin typeface="Archivo"/>
                <a:cs typeface="Archivo"/>
                <a:sym typeface="Archivo"/>
              </a:rPr>
              <a:t>Innovative Solutions</a:t>
            </a:r>
          </a:p>
        </p:txBody>
      </p:sp>
      <p:pic>
        <p:nvPicPr>
          <p:cNvPr id="40" name="Graphic 39">
            <a:extLst>
              <a:ext uri="{FF2B5EF4-FFF2-40B4-BE49-F238E27FC236}">
                <a16:creationId xmlns:a16="http://schemas.microsoft.com/office/drawing/2014/main" id="{321846D8-043A-ABB7-6195-CD57B11B01F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7785"/>
          <a:stretch/>
        </p:blipFill>
        <p:spPr>
          <a:xfrm>
            <a:off x="1123853" y="2266732"/>
            <a:ext cx="953580" cy="987235"/>
          </a:xfrm>
          <a:prstGeom prst="rect">
            <a:avLst/>
          </a:prstGeom>
        </p:spPr>
      </p:pic>
      <p:sp>
        <p:nvSpPr>
          <p:cNvPr id="3" name="Google Shape;533;p56">
            <a:extLst>
              <a:ext uri="{FF2B5EF4-FFF2-40B4-BE49-F238E27FC236}">
                <a16:creationId xmlns:a16="http://schemas.microsoft.com/office/drawing/2014/main" id="{289FD5CD-FA73-B741-51B0-8FE2D47A4315}"/>
              </a:ext>
            </a:extLst>
          </p:cNvPr>
          <p:cNvSpPr txBox="1">
            <a:spLocks/>
          </p:cNvSpPr>
          <p:nvPr/>
        </p:nvSpPr>
        <p:spPr>
          <a:xfrm>
            <a:off x="2211815" y="2338153"/>
            <a:ext cx="2848759" cy="5931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kumimoji="0" lang="en-US" sz="2200" b="1" i="0" u="none" strike="noStrike" kern="0" cap="none" spc="0" normalizeH="0" baseline="0" noProof="0" dirty="0">
                <a:ln>
                  <a:noFill/>
                </a:ln>
                <a:solidFill>
                  <a:srgbClr val="FFFFFF"/>
                </a:solidFill>
                <a:effectLst/>
                <a:uLnTx/>
                <a:uFillTx/>
                <a:latin typeface="Archivo"/>
                <a:cs typeface="Archivo"/>
                <a:sym typeface="Archivo"/>
              </a:rPr>
              <a:t>A New Website!</a:t>
            </a:r>
          </a:p>
        </p:txBody>
      </p:sp>
      <p:sp>
        <p:nvSpPr>
          <p:cNvPr id="5" name="Google Shape;535;p56">
            <a:extLst>
              <a:ext uri="{FF2B5EF4-FFF2-40B4-BE49-F238E27FC236}">
                <a16:creationId xmlns:a16="http://schemas.microsoft.com/office/drawing/2014/main" id="{D3973610-5895-9970-0CAA-AAB7DCFA0E9C}"/>
              </a:ext>
            </a:extLst>
          </p:cNvPr>
          <p:cNvSpPr txBox="1">
            <a:spLocks/>
          </p:cNvSpPr>
          <p:nvPr/>
        </p:nvSpPr>
        <p:spPr>
          <a:xfrm>
            <a:off x="6717483" y="4246082"/>
            <a:ext cx="2848759" cy="5931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lang="en-US" kern="0" dirty="0">
                <a:solidFill>
                  <a:srgbClr val="FFFFFF"/>
                </a:solidFill>
              </a:rPr>
              <a:t>Ticketing System</a:t>
            </a: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p:txBody>
      </p:sp>
      <p:pic>
        <p:nvPicPr>
          <p:cNvPr id="58" name="Picture 57">
            <a:extLst>
              <a:ext uri="{FF2B5EF4-FFF2-40B4-BE49-F238E27FC236}">
                <a16:creationId xmlns:a16="http://schemas.microsoft.com/office/drawing/2014/main" id="{8AD66A2B-4996-2A3E-6D90-58C4AB5A7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6975" y="15369319"/>
            <a:ext cx="1433765" cy="937931"/>
          </a:xfrm>
          <a:prstGeom prst="rect">
            <a:avLst/>
          </a:prstGeom>
        </p:spPr>
      </p:pic>
      <p:sp>
        <p:nvSpPr>
          <p:cNvPr id="9" name="Google Shape;537;p56">
            <a:extLst>
              <a:ext uri="{FF2B5EF4-FFF2-40B4-BE49-F238E27FC236}">
                <a16:creationId xmlns:a16="http://schemas.microsoft.com/office/drawing/2014/main" id="{E7CC9BD1-31B4-B818-EC42-D53DDAB14233}"/>
              </a:ext>
            </a:extLst>
          </p:cNvPr>
          <p:cNvSpPr txBox="1">
            <a:spLocks/>
          </p:cNvSpPr>
          <p:nvPr/>
        </p:nvSpPr>
        <p:spPr>
          <a:xfrm>
            <a:off x="2211818" y="4246082"/>
            <a:ext cx="2848759" cy="5931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l"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l" defTabSz="914400" rtl="0" eaLnBrk="1" fontAlgn="auto" latinLnBrk="0" hangingPunct="1">
              <a:lnSpc>
                <a:spcPct val="100000"/>
              </a:lnSpc>
              <a:spcBef>
                <a:spcPts val="0"/>
              </a:spcBef>
              <a:spcAft>
                <a:spcPts val="0"/>
              </a:spcAft>
              <a:buClr>
                <a:srgbClr val="FFFFFF"/>
              </a:buClr>
              <a:buSzPts val="2500"/>
              <a:buFont typeface="Archivo"/>
              <a:buNone/>
              <a:tabLst/>
              <a:defRPr/>
            </a:pPr>
            <a:r>
              <a:rPr lang="en-US" kern="0" dirty="0">
                <a:solidFill>
                  <a:srgbClr val="FFFFFF"/>
                </a:solidFill>
              </a:rPr>
              <a:t>Virtual Reality!</a:t>
            </a: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p:txBody>
      </p:sp>
      <p:sp>
        <p:nvSpPr>
          <p:cNvPr id="15" name="Google Shape;539;p56">
            <a:extLst>
              <a:ext uri="{FF2B5EF4-FFF2-40B4-BE49-F238E27FC236}">
                <a16:creationId xmlns:a16="http://schemas.microsoft.com/office/drawing/2014/main" id="{C384C08C-C9E4-7D47-3236-ED0ECD0ECC4A}"/>
              </a:ext>
            </a:extLst>
          </p:cNvPr>
          <p:cNvSpPr txBox="1">
            <a:spLocks/>
          </p:cNvSpPr>
          <p:nvPr/>
        </p:nvSpPr>
        <p:spPr>
          <a:xfrm>
            <a:off x="6717486" y="2338153"/>
            <a:ext cx="2848759" cy="5931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500"/>
              <a:buFont typeface="Archivo"/>
              <a:buNone/>
              <a:defRPr sz="2200" b="1" i="0" u="none" strike="noStrike" cap="none">
                <a:solidFill>
                  <a:schemeClr val="lt2"/>
                </a:solidFill>
                <a:latin typeface="Archivo"/>
                <a:ea typeface="Archivo"/>
                <a:cs typeface="Archivo"/>
                <a:sym typeface="Archivo"/>
              </a:defRPr>
            </a:lvl1pPr>
            <a:lvl2pPr marR="0" lvl="1"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2pPr>
            <a:lvl3pPr marR="0" lvl="2"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3pPr>
            <a:lvl4pPr marR="0" lvl="3"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4pPr>
            <a:lvl5pPr marR="0" lvl="4"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5pPr>
            <a:lvl6pPr marR="0" lvl="5"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6pPr>
            <a:lvl7pPr marR="0" lvl="6"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7pPr>
            <a:lvl8pPr marR="0" lvl="7"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8pPr>
            <a:lvl9pPr marR="0" lvl="8" algn="ctr" rtl="0">
              <a:lnSpc>
                <a:spcPct val="100000"/>
              </a:lnSpc>
              <a:spcBef>
                <a:spcPts val="0"/>
              </a:spcBef>
              <a:spcAft>
                <a:spcPts val="0"/>
              </a:spcAft>
              <a:buClr>
                <a:schemeClr val="lt2"/>
              </a:buClr>
              <a:buSzPts val="2500"/>
              <a:buFont typeface="Archivo"/>
              <a:buNone/>
              <a:defRPr sz="2500" b="1" i="0" u="none" strike="noStrike" cap="none">
                <a:solidFill>
                  <a:schemeClr val="lt2"/>
                </a:solidFill>
                <a:latin typeface="Archivo"/>
                <a:ea typeface="Archivo"/>
                <a:cs typeface="Archivo"/>
                <a:sym typeface="Archivo"/>
              </a:defRPr>
            </a:lvl9pPr>
          </a:lstStyle>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a:p>
            <a:pPr marL="0" marR="0" lvl="0" indent="0" algn="r" defTabSz="914400" rtl="0" eaLnBrk="1" fontAlgn="auto" latinLnBrk="0" hangingPunct="1">
              <a:lnSpc>
                <a:spcPct val="100000"/>
              </a:lnSpc>
              <a:spcBef>
                <a:spcPts val="0"/>
              </a:spcBef>
              <a:spcAft>
                <a:spcPts val="0"/>
              </a:spcAft>
              <a:buClr>
                <a:srgbClr val="FFFFFF"/>
              </a:buClr>
              <a:buSzPts val="2500"/>
              <a:buFont typeface="Archivo"/>
              <a:buNone/>
              <a:tabLst/>
              <a:defRPr/>
            </a:pPr>
            <a:r>
              <a:rPr lang="en-US" kern="0" dirty="0">
                <a:solidFill>
                  <a:srgbClr val="FFFFFF"/>
                </a:solidFill>
              </a:rPr>
              <a:t>E-Commerce Store!</a:t>
            </a:r>
            <a:endParaRPr kumimoji="0" lang="en-US" sz="2200" b="1" i="0" u="none" strike="noStrike" kern="0" cap="none" spc="0" normalizeH="0" baseline="0" noProof="0" dirty="0">
              <a:ln>
                <a:noFill/>
              </a:ln>
              <a:solidFill>
                <a:srgbClr val="FFFFFF"/>
              </a:solidFill>
              <a:effectLst/>
              <a:uLnTx/>
              <a:uFillTx/>
              <a:latin typeface="Archivo"/>
              <a:cs typeface="Archivo"/>
              <a:sym typeface="Archivo"/>
            </a:endParaRPr>
          </a:p>
        </p:txBody>
      </p:sp>
      <p:pic>
        <p:nvPicPr>
          <p:cNvPr id="42" name="Graphic 41">
            <a:extLst>
              <a:ext uri="{FF2B5EF4-FFF2-40B4-BE49-F238E27FC236}">
                <a16:creationId xmlns:a16="http://schemas.microsoft.com/office/drawing/2014/main" id="{E4E04741-6A98-5880-F738-AF2175757D7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0045"/>
          <a:stretch/>
        </p:blipFill>
        <p:spPr>
          <a:xfrm>
            <a:off x="9678097" y="2198411"/>
            <a:ext cx="987298" cy="986742"/>
          </a:xfrm>
          <a:prstGeom prst="rect">
            <a:avLst/>
          </a:prstGeom>
        </p:spPr>
      </p:pic>
      <p:pic>
        <p:nvPicPr>
          <p:cNvPr id="41" name="Graphic 40">
            <a:extLst>
              <a:ext uri="{FF2B5EF4-FFF2-40B4-BE49-F238E27FC236}">
                <a16:creationId xmlns:a16="http://schemas.microsoft.com/office/drawing/2014/main" id="{B1053E94-F22F-5643-F183-4F18F562222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0524" b="24838"/>
          <a:stretch/>
        </p:blipFill>
        <p:spPr>
          <a:xfrm>
            <a:off x="1075762" y="4361424"/>
            <a:ext cx="1088855" cy="879769"/>
          </a:xfrm>
          <a:prstGeom prst="rect">
            <a:avLst/>
          </a:prstGeom>
        </p:spPr>
      </p:pic>
      <p:pic>
        <p:nvPicPr>
          <p:cNvPr id="43" name="Graphic 42">
            <a:extLst>
              <a:ext uri="{FF2B5EF4-FFF2-40B4-BE49-F238E27FC236}">
                <a16:creationId xmlns:a16="http://schemas.microsoft.com/office/drawing/2014/main" id="{F3976FE1-E4C5-E84D-6C40-48086EB61600}"/>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7389" b="34777"/>
          <a:stretch/>
        </p:blipFill>
        <p:spPr>
          <a:xfrm>
            <a:off x="9715605" y="4551909"/>
            <a:ext cx="995363" cy="596407"/>
          </a:xfrm>
          <a:prstGeom prst="rect">
            <a:avLst/>
          </a:prstGeom>
        </p:spPr>
      </p:pic>
      <p:sp>
        <p:nvSpPr>
          <p:cNvPr id="44" name="Freeform: Shape 43">
            <a:extLst>
              <a:ext uri="{FF2B5EF4-FFF2-40B4-BE49-F238E27FC236}">
                <a16:creationId xmlns:a16="http://schemas.microsoft.com/office/drawing/2014/main" id="{6CC610AB-A212-F946-B221-D618942C0D07}"/>
              </a:ext>
            </a:extLst>
          </p:cNvPr>
          <p:cNvSpPr/>
          <p:nvPr/>
        </p:nvSpPr>
        <p:spPr>
          <a:xfrm>
            <a:off x="7349748" y="7315808"/>
            <a:ext cx="2413441" cy="4381301"/>
          </a:xfrm>
          <a:custGeom>
            <a:avLst/>
            <a:gdLst>
              <a:gd name="connsiteX0" fmla="*/ 694952 w 2413441"/>
              <a:gd name="connsiteY0" fmla="*/ 2224522 h 4381301"/>
              <a:gd name="connsiteX1" fmla="*/ 775587 w 2413441"/>
              <a:gd name="connsiteY1" fmla="*/ 2176467 h 4381301"/>
              <a:gd name="connsiteX2" fmla="*/ 1267538 w 2413441"/>
              <a:gd name="connsiteY2" fmla="*/ 2002980 h 4381301"/>
              <a:gd name="connsiteX3" fmla="*/ 1594963 w 2413441"/>
              <a:gd name="connsiteY3" fmla="*/ 1994021 h 4381301"/>
              <a:gd name="connsiteX4" fmla="*/ 2213975 w 2413441"/>
              <a:gd name="connsiteY4" fmla="*/ 2220450 h 4381301"/>
              <a:gd name="connsiteX5" fmla="*/ 2407823 w 2413441"/>
              <a:gd name="connsiteY5" fmla="*/ 2403711 h 4381301"/>
              <a:gd name="connsiteX6" fmla="*/ 2410267 w 2413441"/>
              <a:gd name="connsiteY6" fmla="*/ 2421630 h 4381301"/>
              <a:gd name="connsiteX7" fmla="*/ 2391533 w 2413441"/>
              <a:gd name="connsiteY7" fmla="*/ 2426517 h 4381301"/>
              <a:gd name="connsiteX8" fmla="*/ 2097503 w 2413441"/>
              <a:gd name="connsiteY8" fmla="*/ 2349954 h 4381301"/>
              <a:gd name="connsiteX9" fmla="*/ 2084471 w 2413441"/>
              <a:gd name="connsiteY9" fmla="*/ 2360543 h 4381301"/>
              <a:gd name="connsiteX10" fmla="*/ 2084471 w 2413441"/>
              <a:gd name="connsiteY10" fmla="*/ 2374389 h 4381301"/>
              <a:gd name="connsiteX11" fmla="*/ 2084471 w 2413441"/>
              <a:gd name="connsiteY11" fmla="*/ 4183379 h 4381301"/>
              <a:gd name="connsiteX12" fmla="*/ 2068995 w 2413441"/>
              <a:gd name="connsiteY12" fmla="*/ 4211887 h 4381301"/>
              <a:gd name="connsiteX13" fmla="*/ 1747272 w 2413441"/>
              <a:gd name="connsiteY13" fmla="*/ 4378858 h 4381301"/>
              <a:gd name="connsiteX14" fmla="*/ 1726095 w 2413441"/>
              <a:gd name="connsiteY14" fmla="*/ 4378858 h 4381301"/>
              <a:gd name="connsiteX15" fmla="*/ 1476862 w 2413441"/>
              <a:gd name="connsiteY15" fmla="*/ 4253426 h 4381301"/>
              <a:gd name="connsiteX16" fmla="*/ 1405187 w 2413441"/>
              <a:gd name="connsiteY16" fmla="*/ 4215145 h 4381301"/>
              <a:gd name="connsiteX17" fmla="*/ 1387268 w 2413441"/>
              <a:gd name="connsiteY17" fmla="*/ 4185009 h 4381301"/>
              <a:gd name="connsiteX18" fmla="*/ 1388897 w 2413441"/>
              <a:gd name="connsiteY18" fmla="*/ 4053060 h 4381301"/>
              <a:gd name="connsiteX19" fmla="*/ 1389711 w 2413441"/>
              <a:gd name="connsiteY19" fmla="*/ 2458282 h 4381301"/>
              <a:gd name="connsiteX20" fmla="*/ 1370164 w 2413441"/>
              <a:gd name="connsiteY20" fmla="*/ 2444436 h 4381301"/>
              <a:gd name="connsiteX21" fmla="*/ 804908 w 2413441"/>
              <a:gd name="connsiteY21" fmla="*/ 2991775 h 4381301"/>
              <a:gd name="connsiteX22" fmla="*/ 712871 w 2413441"/>
              <a:gd name="connsiteY22" fmla="*/ 3312686 h 4381301"/>
              <a:gd name="connsiteX23" fmla="*/ 712871 w 2413441"/>
              <a:gd name="connsiteY23" fmla="*/ 3586356 h 4381301"/>
              <a:gd name="connsiteX24" fmla="*/ 700654 w 2413441"/>
              <a:gd name="connsiteY24" fmla="*/ 3606718 h 4381301"/>
              <a:gd name="connsiteX25" fmla="*/ 683549 w 2413441"/>
              <a:gd name="connsiteY25" fmla="*/ 3596130 h 4381301"/>
              <a:gd name="connsiteX26" fmla="*/ 295852 w 2413441"/>
              <a:gd name="connsiteY26" fmla="*/ 3003178 h 4381301"/>
              <a:gd name="connsiteX27" fmla="*/ 65352 w 2413441"/>
              <a:gd name="connsiteY27" fmla="*/ 2339366 h 4381301"/>
              <a:gd name="connsiteX28" fmla="*/ 14039 w 2413441"/>
              <a:gd name="connsiteY28" fmla="*/ 2005424 h 4381301"/>
              <a:gd name="connsiteX29" fmla="*/ 2636 w 2413441"/>
              <a:gd name="connsiteY29" fmla="*/ 1811574 h 4381301"/>
              <a:gd name="connsiteX30" fmla="*/ 193 w 2413441"/>
              <a:gd name="connsiteY30" fmla="*/ 222497 h 4381301"/>
              <a:gd name="connsiteX31" fmla="*/ 13225 w 2413441"/>
              <a:gd name="connsiteY31" fmla="*/ 203764 h 4381301"/>
              <a:gd name="connsiteX32" fmla="*/ 679477 w 2413441"/>
              <a:gd name="connsiteY32" fmla="*/ 955 h 4381301"/>
              <a:gd name="connsiteX33" fmla="*/ 695767 w 2413441"/>
              <a:gd name="connsiteY33" fmla="*/ 13172 h 4381301"/>
              <a:gd name="connsiteX34" fmla="*/ 695767 w 2413441"/>
              <a:gd name="connsiteY34" fmla="*/ 115798 h 4381301"/>
              <a:gd name="connsiteX35" fmla="*/ 695767 w 2413441"/>
              <a:gd name="connsiteY35" fmla="*/ 2200088 h 4381301"/>
              <a:gd name="connsiteX36" fmla="*/ 694952 w 2413441"/>
              <a:gd name="connsiteY36" fmla="*/ 2224522 h 43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13441" h="4381301">
                <a:moveTo>
                  <a:pt x="694952" y="2224522"/>
                </a:moveTo>
                <a:cubicBezTo>
                  <a:pt x="723459" y="2207418"/>
                  <a:pt x="748708" y="2191128"/>
                  <a:pt x="775587" y="2176467"/>
                </a:cubicBezTo>
                <a:cubicBezTo>
                  <a:pt x="928711" y="2088502"/>
                  <a:pt x="1091608" y="2027415"/>
                  <a:pt x="1267538" y="2002980"/>
                </a:cubicBezTo>
                <a:cubicBezTo>
                  <a:pt x="1376680" y="1987505"/>
                  <a:pt x="1485821" y="1983432"/>
                  <a:pt x="1594963" y="1994021"/>
                </a:cubicBezTo>
                <a:cubicBezTo>
                  <a:pt x="1820576" y="2016012"/>
                  <a:pt x="2029085" y="2086873"/>
                  <a:pt x="2213975" y="2220450"/>
                </a:cubicBezTo>
                <a:cubicBezTo>
                  <a:pt x="2286464" y="2272577"/>
                  <a:pt x="2350809" y="2334479"/>
                  <a:pt x="2407823" y="2403711"/>
                </a:cubicBezTo>
                <a:cubicBezTo>
                  <a:pt x="2411895" y="2408598"/>
                  <a:pt x="2416782" y="2413485"/>
                  <a:pt x="2410267" y="2421630"/>
                </a:cubicBezTo>
                <a:cubicBezTo>
                  <a:pt x="2404565" y="2428960"/>
                  <a:pt x="2400493" y="2429775"/>
                  <a:pt x="2391533" y="2426517"/>
                </a:cubicBezTo>
                <a:cubicBezTo>
                  <a:pt x="2296238" y="2391494"/>
                  <a:pt x="2197685" y="2367059"/>
                  <a:pt x="2097503" y="2349954"/>
                </a:cubicBezTo>
                <a:cubicBezTo>
                  <a:pt x="2087729" y="2348326"/>
                  <a:pt x="2082842" y="2349954"/>
                  <a:pt x="2084471" y="2360543"/>
                </a:cubicBezTo>
                <a:cubicBezTo>
                  <a:pt x="2085285" y="2365430"/>
                  <a:pt x="2084471" y="2369502"/>
                  <a:pt x="2084471" y="2374389"/>
                </a:cubicBezTo>
                <a:cubicBezTo>
                  <a:pt x="2084471" y="2977114"/>
                  <a:pt x="2084471" y="3580654"/>
                  <a:pt x="2084471" y="4183379"/>
                </a:cubicBezTo>
                <a:cubicBezTo>
                  <a:pt x="2084471" y="4197226"/>
                  <a:pt x="2080398" y="4205371"/>
                  <a:pt x="2068995" y="4211887"/>
                </a:cubicBezTo>
                <a:cubicBezTo>
                  <a:pt x="1964741" y="4273788"/>
                  <a:pt x="1858043" y="4329988"/>
                  <a:pt x="1747272" y="4378858"/>
                </a:cubicBezTo>
                <a:cubicBezTo>
                  <a:pt x="1739942" y="4382116"/>
                  <a:pt x="1733426" y="4382116"/>
                  <a:pt x="1726095" y="4378858"/>
                </a:cubicBezTo>
                <a:cubicBezTo>
                  <a:pt x="1640574" y="4341391"/>
                  <a:pt x="1558311" y="4299038"/>
                  <a:pt x="1476862" y="4253426"/>
                </a:cubicBezTo>
                <a:cubicBezTo>
                  <a:pt x="1453242" y="4240394"/>
                  <a:pt x="1429621" y="4226548"/>
                  <a:pt x="1405187" y="4215145"/>
                </a:cubicBezTo>
                <a:cubicBezTo>
                  <a:pt x="1391340" y="4208629"/>
                  <a:pt x="1387268" y="4198855"/>
                  <a:pt x="1387268" y="4185009"/>
                </a:cubicBezTo>
                <a:cubicBezTo>
                  <a:pt x="1388082" y="4141026"/>
                  <a:pt x="1388897" y="4097043"/>
                  <a:pt x="1388897" y="4053060"/>
                </a:cubicBezTo>
                <a:cubicBezTo>
                  <a:pt x="1389711" y="3521196"/>
                  <a:pt x="1389711" y="2989332"/>
                  <a:pt x="1389711" y="2458282"/>
                </a:cubicBezTo>
                <a:cubicBezTo>
                  <a:pt x="1389711" y="2436291"/>
                  <a:pt x="1389711" y="2436291"/>
                  <a:pt x="1370164" y="2444436"/>
                </a:cubicBezTo>
                <a:cubicBezTo>
                  <a:pt x="1116858" y="2559279"/>
                  <a:pt x="926267" y="2740097"/>
                  <a:pt x="804908" y="2991775"/>
                </a:cubicBezTo>
                <a:cubicBezTo>
                  <a:pt x="756039" y="3093587"/>
                  <a:pt x="726717" y="3201100"/>
                  <a:pt x="712871" y="3312686"/>
                </a:cubicBezTo>
                <a:cubicBezTo>
                  <a:pt x="701468" y="3403909"/>
                  <a:pt x="700654" y="3495132"/>
                  <a:pt x="712871" y="3586356"/>
                </a:cubicBezTo>
                <a:cubicBezTo>
                  <a:pt x="714500" y="3596944"/>
                  <a:pt x="708798" y="3602646"/>
                  <a:pt x="700654" y="3606718"/>
                </a:cubicBezTo>
                <a:cubicBezTo>
                  <a:pt x="690065" y="3611605"/>
                  <a:pt x="687622" y="3601017"/>
                  <a:pt x="683549" y="3596130"/>
                </a:cubicBezTo>
                <a:cubicBezTo>
                  <a:pt x="529611" y="3414498"/>
                  <a:pt x="400107" y="3216575"/>
                  <a:pt x="295852" y="3003178"/>
                </a:cubicBezTo>
                <a:cubicBezTo>
                  <a:pt x="191598" y="2791410"/>
                  <a:pt x="115036" y="2569868"/>
                  <a:pt x="65352" y="2339366"/>
                </a:cubicBezTo>
                <a:cubicBezTo>
                  <a:pt x="41732" y="2229409"/>
                  <a:pt x="24627" y="2117824"/>
                  <a:pt x="14039" y="2005424"/>
                </a:cubicBezTo>
                <a:cubicBezTo>
                  <a:pt x="7523" y="1941079"/>
                  <a:pt x="3451" y="1875919"/>
                  <a:pt x="2636" y="1811574"/>
                </a:cubicBezTo>
                <a:cubicBezTo>
                  <a:pt x="-3065" y="1282153"/>
                  <a:pt x="2636" y="752732"/>
                  <a:pt x="193" y="222497"/>
                </a:cubicBezTo>
                <a:cubicBezTo>
                  <a:pt x="193" y="211909"/>
                  <a:pt x="3451" y="207836"/>
                  <a:pt x="13225" y="203764"/>
                </a:cubicBezTo>
                <a:cubicBezTo>
                  <a:pt x="229879" y="119871"/>
                  <a:pt x="452234" y="53082"/>
                  <a:pt x="679477" y="955"/>
                </a:cubicBezTo>
                <a:cubicBezTo>
                  <a:pt x="690880" y="-1489"/>
                  <a:pt x="695767" y="140"/>
                  <a:pt x="695767" y="13172"/>
                </a:cubicBezTo>
                <a:cubicBezTo>
                  <a:pt x="694952" y="47381"/>
                  <a:pt x="695767" y="81590"/>
                  <a:pt x="695767" y="115798"/>
                </a:cubicBezTo>
                <a:cubicBezTo>
                  <a:pt x="695767" y="810561"/>
                  <a:pt x="695767" y="1505324"/>
                  <a:pt x="695767" y="2200088"/>
                </a:cubicBezTo>
                <a:cubicBezTo>
                  <a:pt x="694952" y="2207418"/>
                  <a:pt x="694952" y="2214748"/>
                  <a:pt x="694952" y="2224522"/>
                </a:cubicBezTo>
                <a:close/>
              </a:path>
            </a:pathLst>
          </a:custGeom>
          <a:solidFill>
            <a:schemeClr val="bg1"/>
          </a:solidFill>
          <a:ln w="814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91344663-57AC-36B1-6FF3-E41B4C3C2E1B}"/>
              </a:ext>
            </a:extLst>
          </p:cNvPr>
          <p:cNvSpPr/>
          <p:nvPr/>
        </p:nvSpPr>
        <p:spPr>
          <a:xfrm>
            <a:off x="13267762" y="1151309"/>
            <a:ext cx="2440832" cy="3697224"/>
          </a:xfrm>
          <a:custGeom>
            <a:avLst/>
            <a:gdLst>
              <a:gd name="connsiteX0" fmla="*/ 1746887 w 2440832"/>
              <a:gd name="connsiteY0" fmla="*/ 1194048 h 3697224"/>
              <a:gd name="connsiteX1" fmla="*/ 1746887 w 2440832"/>
              <a:gd name="connsiteY1" fmla="*/ 112400 h 3697224"/>
              <a:gd name="connsiteX2" fmla="*/ 1995307 w 2440832"/>
              <a:gd name="connsiteY2" fmla="*/ 174302 h 3697224"/>
              <a:gd name="connsiteX3" fmla="*/ 2423728 w 2440832"/>
              <a:gd name="connsiteY3" fmla="*/ 316024 h 3697224"/>
              <a:gd name="connsiteX4" fmla="*/ 2440832 w 2440832"/>
              <a:gd name="connsiteY4" fmla="*/ 341273 h 3697224"/>
              <a:gd name="connsiteX5" fmla="*/ 2440018 w 2440832"/>
              <a:gd name="connsiteY5" fmla="*/ 1887182 h 3697224"/>
              <a:gd name="connsiteX6" fmla="*/ 2404995 w 2440832"/>
              <a:gd name="connsiteY6" fmla="*/ 2300130 h 3697224"/>
              <a:gd name="connsiteX7" fmla="*/ 2216848 w 2440832"/>
              <a:gd name="connsiteY7" fmla="*/ 2962313 h 3697224"/>
              <a:gd name="connsiteX8" fmla="*/ 1841368 w 2440832"/>
              <a:gd name="connsiteY8" fmla="*/ 3606578 h 3697224"/>
              <a:gd name="connsiteX9" fmla="*/ 1775395 w 2440832"/>
              <a:gd name="connsiteY9" fmla="*/ 3689656 h 3697224"/>
              <a:gd name="connsiteX10" fmla="*/ 1759919 w 2440832"/>
              <a:gd name="connsiteY10" fmla="*/ 3695357 h 3697224"/>
              <a:gd name="connsiteX11" fmla="*/ 1746073 w 2440832"/>
              <a:gd name="connsiteY11" fmla="*/ 3679882 h 3697224"/>
              <a:gd name="connsiteX12" fmla="*/ 1746073 w 2440832"/>
              <a:gd name="connsiteY12" fmla="*/ 3666036 h 3697224"/>
              <a:gd name="connsiteX13" fmla="*/ 1746073 w 2440832"/>
              <a:gd name="connsiteY13" fmla="*/ 1993066 h 3697224"/>
              <a:gd name="connsiteX14" fmla="*/ 1733041 w 2440832"/>
              <a:gd name="connsiteY14" fmla="*/ 1958857 h 3697224"/>
              <a:gd name="connsiteX15" fmla="*/ 1348602 w 2440832"/>
              <a:gd name="connsiteY15" fmla="*/ 1662381 h 3697224"/>
              <a:gd name="connsiteX16" fmla="*/ 931584 w 2440832"/>
              <a:gd name="connsiteY16" fmla="*/ 1529619 h 3697224"/>
              <a:gd name="connsiteX17" fmla="*/ 625336 w 2440832"/>
              <a:gd name="connsiteY17" fmla="*/ 1514144 h 3697224"/>
              <a:gd name="connsiteX18" fmla="*/ 75556 w 2440832"/>
              <a:gd name="connsiteY18" fmla="*/ 1638761 h 3697224"/>
              <a:gd name="connsiteX19" fmla="*/ 20170 w 2440832"/>
              <a:gd name="connsiteY19" fmla="*/ 1663196 h 3697224"/>
              <a:gd name="connsiteX20" fmla="*/ 4695 w 2440832"/>
              <a:gd name="connsiteY20" fmla="*/ 1660752 h 3697224"/>
              <a:gd name="connsiteX21" fmla="*/ 3066 w 2440832"/>
              <a:gd name="connsiteY21" fmla="*/ 1641205 h 3697224"/>
              <a:gd name="connsiteX22" fmla="*/ 161891 w 2440832"/>
              <a:gd name="connsiteY22" fmla="*/ 1457944 h 3697224"/>
              <a:gd name="connsiteX23" fmla="*/ 347595 w 2440832"/>
              <a:gd name="connsiteY23" fmla="*/ 1312964 h 3697224"/>
              <a:gd name="connsiteX24" fmla="*/ 358183 w 2440832"/>
              <a:gd name="connsiteY24" fmla="*/ 1290158 h 3697224"/>
              <a:gd name="connsiteX25" fmla="*/ 358183 w 2440832"/>
              <a:gd name="connsiteY25" fmla="*/ 43168 h 3697224"/>
              <a:gd name="connsiteX26" fmla="*/ 388319 w 2440832"/>
              <a:gd name="connsiteY26" fmla="*/ 10588 h 3697224"/>
              <a:gd name="connsiteX27" fmla="*/ 747509 w 2440832"/>
              <a:gd name="connsiteY27" fmla="*/ 0 h 3697224"/>
              <a:gd name="connsiteX28" fmla="*/ 1039096 w 2440832"/>
              <a:gd name="connsiteY28" fmla="*/ 10588 h 3697224"/>
              <a:gd name="connsiteX29" fmla="*/ 1052128 w 2440832"/>
              <a:gd name="connsiteY29" fmla="*/ 23620 h 3697224"/>
              <a:gd name="connsiteX30" fmla="*/ 1052128 w 2440832"/>
              <a:gd name="connsiteY30" fmla="*/ 44797 h 3697224"/>
              <a:gd name="connsiteX31" fmla="*/ 1052128 w 2440832"/>
              <a:gd name="connsiteY31" fmla="*/ 1069430 h 3697224"/>
              <a:gd name="connsiteX32" fmla="*/ 1071676 w 2440832"/>
              <a:gd name="connsiteY32" fmla="*/ 1087349 h 3697224"/>
              <a:gd name="connsiteX33" fmla="*/ 1730598 w 2440832"/>
              <a:gd name="connsiteY33" fmla="*/ 1188346 h 3697224"/>
              <a:gd name="connsiteX34" fmla="*/ 1746887 w 2440832"/>
              <a:gd name="connsiteY34" fmla="*/ 1194048 h 36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0832" h="3697224">
                <a:moveTo>
                  <a:pt x="1746887" y="1194048"/>
                </a:moveTo>
                <a:cubicBezTo>
                  <a:pt x="1746887" y="832412"/>
                  <a:pt x="1746887" y="473221"/>
                  <a:pt x="1746887" y="112400"/>
                </a:cubicBezTo>
                <a:cubicBezTo>
                  <a:pt x="1830780" y="131133"/>
                  <a:pt x="1913858" y="151496"/>
                  <a:pt x="1995307" y="174302"/>
                </a:cubicBezTo>
                <a:cubicBezTo>
                  <a:pt x="2140286" y="215026"/>
                  <a:pt x="2282821" y="262267"/>
                  <a:pt x="2423728" y="316024"/>
                </a:cubicBezTo>
                <a:cubicBezTo>
                  <a:pt x="2436760" y="320910"/>
                  <a:pt x="2440832" y="326612"/>
                  <a:pt x="2440832" y="341273"/>
                </a:cubicBezTo>
                <a:cubicBezTo>
                  <a:pt x="2440018" y="856847"/>
                  <a:pt x="2440832" y="1372422"/>
                  <a:pt x="2440018" y="1887182"/>
                </a:cubicBezTo>
                <a:cubicBezTo>
                  <a:pt x="2440018" y="2025646"/>
                  <a:pt x="2426171" y="2163295"/>
                  <a:pt x="2404995" y="2300130"/>
                </a:cubicBezTo>
                <a:cubicBezTo>
                  <a:pt x="2369157" y="2528188"/>
                  <a:pt x="2305627" y="2748916"/>
                  <a:pt x="2216848" y="2962313"/>
                </a:cubicBezTo>
                <a:cubicBezTo>
                  <a:pt x="2119923" y="3193629"/>
                  <a:pt x="1995307" y="3407841"/>
                  <a:pt x="1841368" y="3606578"/>
                </a:cubicBezTo>
                <a:cubicBezTo>
                  <a:pt x="1819377" y="3634270"/>
                  <a:pt x="1797386" y="3661963"/>
                  <a:pt x="1775395" y="3689656"/>
                </a:cubicBezTo>
                <a:cubicBezTo>
                  <a:pt x="1771322" y="3694543"/>
                  <a:pt x="1768064" y="3700244"/>
                  <a:pt x="1759919" y="3695357"/>
                </a:cubicBezTo>
                <a:cubicBezTo>
                  <a:pt x="1753403" y="3691285"/>
                  <a:pt x="1745258" y="3689656"/>
                  <a:pt x="1746073" y="3679882"/>
                </a:cubicBezTo>
                <a:cubicBezTo>
                  <a:pt x="1746887" y="3674995"/>
                  <a:pt x="1746073" y="3670923"/>
                  <a:pt x="1746073" y="3666036"/>
                </a:cubicBezTo>
                <a:cubicBezTo>
                  <a:pt x="1746073" y="3108108"/>
                  <a:pt x="1746073" y="2550179"/>
                  <a:pt x="1746073" y="1993066"/>
                </a:cubicBezTo>
                <a:cubicBezTo>
                  <a:pt x="1746073" y="1979219"/>
                  <a:pt x="1742000" y="1969446"/>
                  <a:pt x="1733041" y="1958857"/>
                </a:cubicBezTo>
                <a:cubicBezTo>
                  <a:pt x="1623900" y="1835869"/>
                  <a:pt x="1495210" y="1737315"/>
                  <a:pt x="1348602" y="1662381"/>
                </a:cubicBezTo>
                <a:cubicBezTo>
                  <a:pt x="1216655" y="1595593"/>
                  <a:pt x="1077377" y="1552425"/>
                  <a:pt x="931584" y="1529619"/>
                </a:cubicBezTo>
                <a:cubicBezTo>
                  <a:pt x="829773" y="1513329"/>
                  <a:pt x="727147" y="1509257"/>
                  <a:pt x="625336" y="1514144"/>
                </a:cubicBezTo>
                <a:cubicBezTo>
                  <a:pt x="434745" y="1523103"/>
                  <a:pt x="251485" y="1565457"/>
                  <a:pt x="75556" y="1638761"/>
                </a:cubicBezTo>
                <a:cubicBezTo>
                  <a:pt x="56822" y="1646906"/>
                  <a:pt x="38089" y="1655051"/>
                  <a:pt x="20170" y="1663196"/>
                </a:cubicBezTo>
                <a:cubicBezTo>
                  <a:pt x="14469" y="1665639"/>
                  <a:pt x="9582" y="1668897"/>
                  <a:pt x="4695" y="1660752"/>
                </a:cubicBezTo>
                <a:cubicBezTo>
                  <a:pt x="622" y="1654236"/>
                  <a:pt x="-2635" y="1649350"/>
                  <a:pt x="3066" y="1641205"/>
                </a:cubicBezTo>
                <a:cubicBezTo>
                  <a:pt x="49492" y="1574416"/>
                  <a:pt x="103248" y="1514144"/>
                  <a:pt x="161891" y="1457944"/>
                </a:cubicBezTo>
                <a:cubicBezTo>
                  <a:pt x="218906" y="1403373"/>
                  <a:pt x="281621" y="1355317"/>
                  <a:pt x="347595" y="1312964"/>
                </a:cubicBezTo>
                <a:cubicBezTo>
                  <a:pt x="357369" y="1306448"/>
                  <a:pt x="358183" y="1299117"/>
                  <a:pt x="358183" y="1290158"/>
                </a:cubicBezTo>
                <a:cubicBezTo>
                  <a:pt x="358183" y="874766"/>
                  <a:pt x="358183" y="458560"/>
                  <a:pt x="358183" y="43168"/>
                </a:cubicBezTo>
                <a:cubicBezTo>
                  <a:pt x="358183" y="13032"/>
                  <a:pt x="358183" y="13032"/>
                  <a:pt x="388319" y="10588"/>
                </a:cubicBezTo>
                <a:cubicBezTo>
                  <a:pt x="508049" y="1629"/>
                  <a:pt x="627779" y="0"/>
                  <a:pt x="747509" y="0"/>
                </a:cubicBezTo>
                <a:cubicBezTo>
                  <a:pt x="844433" y="0"/>
                  <a:pt x="942172" y="5701"/>
                  <a:pt x="1039096" y="10588"/>
                </a:cubicBezTo>
                <a:cubicBezTo>
                  <a:pt x="1048870" y="11403"/>
                  <a:pt x="1052943" y="13846"/>
                  <a:pt x="1052128" y="23620"/>
                </a:cubicBezTo>
                <a:cubicBezTo>
                  <a:pt x="1051314" y="30136"/>
                  <a:pt x="1052128" y="37467"/>
                  <a:pt x="1052128" y="44797"/>
                </a:cubicBezTo>
                <a:cubicBezTo>
                  <a:pt x="1052128" y="386070"/>
                  <a:pt x="1052128" y="728157"/>
                  <a:pt x="1052128" y="1069430"/>
                </a:cubicBezTo>
                <a:cubicBezTo>
                  <a:pt x="1052128" y="1085720"/>
                  <a:pt x="1056201" y="1088163"/>
                  <a:pt x="1071676" y="1087349"/>
                </a:cubicBezTo>
                <a:cubicBezTo>
                  <a:pt x="1298104" y="1076761"/>
                  <a:pt x="1518016" y="1107711"/>
                  <a:pt x="1730598" y="1188346"/>
                </a:cubicBezTo>
                <a:cubicBezTo>
                  <a:pt x="1734670" y="1189975"/>
                  <a:pt x="1739557" y="1191604"/>
                  <a:pt x="1746887" y="1194048"/>
                </a:cubicBezTo>
                <a:close/>
              </a:path>
            </a:pathLst>
          </a:custGeom>
          <a:solidFill>
            <a:schemeClr val="bg1"/>
          </a:solidFill>
          <a:ln w="8142" cap="flat">
            <a:noFill/>
            <a:prstDash val="solid"/>
            <a:miter/>
          </a:ln>
        </p:spPr>
        <p:txBody>
          <a:bodyPr rtlCol="0" anchor="ctr"/>
          <a:lstStyle/>
          <a:p>
            <a:endParaRPr lang="en-US"/>
          </a:p>
        </p:txBody>
      </p:sp>
      <p:pic>
        <p:nvPicPr>
          <p:cNvPr id="46" name="Picture 45">
            <a:extLst>
              <a:ext uri="{FF2B5EF4-FFF2-40B4-BE49-F238E27FC236}">
                <a16:creationId xmlns:a16="http://schemas.microsoft.com/office/drawing/2014/main" id="{EA3B0D03-C5D2-7F55-F3A9-B5D7117259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5261" y="-2930112"/>
            <a:ext cx="825724" cy="821446"/>
          </a:xfrm>
          <a:prstGeom prst="rect">
            <a:avLst/>
          </a:prstGeom>
        </p:spPr>
      </p:pic>
      <p:pic>
        <p:nvPicPr>
          <p:cNvPr id="47" name="Picture 46">
            <a:extLst>
              <a:ext uri="{FF2B5EF4-FFF2-40B4-BE49-F238E27FC236}">
                <a16:creationId xmlns:a16="http://schemas.microsoft.com/office/drawing/2014/main" id="{5828A4CE-6C7E-B4F0-E785-9A8D0C1073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399" y="-2423482"/>
            <a:ext cx="668329" cy="629633"/>
          </a:xfrm>
          <a:prstGeom prst="rect">
            <a:avLst/>
          </a:prstGeom>
        </p:spPr>
      </p:pic>
      <p:pic>
        <p:nvPicPr>
          <p:cNvPr id="48" name="Picture 47">
            <a:extLst>
              <a:ext uri="{FF2B5EF4-FFF2-40B4-BE49-F238E27FC236}">
                <a16:creationId xmlns:a16="http://schemas.microsoft.com/office/drawing/2014/main" id="{7EA5937E-58FB-E3F3-2058-33DECB2A4E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7746" y="-3036718"/>
            <a:ext cx="679247" cy="752107"/>
          </a:xfrm>
          <a:prstGeom prst="rect">
            <a:avLst/>
          </a:prstGeom>
        </p:spPr>
      </p:pic>
      <p:pic>
        <p:nvPicPr>
          <p:cNvPr id="49" name="Picture 48">
            <a:extLst>
              <a:ext uri="{FF2B5EF4-FFF2-40B4-BE49-F238E27FC236}">
                <a16:creationId xmlns:a16="http://schemas.microsoft.com/office/drawing/2014/main" id="{99AD8106-9BDA-035F-A6D3-059773F2FA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41616" y="-1878792"/>
            <a:ext cx="867990" cy="746324"/>
          </a:xfrm>
          <a:prstGeom prst="rect">
            <a:avLst/>
          </a:prstGeom>
        </p:spPr>
      </p:pic>
      <p:pic>
        <p:nvPicPr>
          <p:cNvPr id="50" name="Picture 49">
            <a:extLst>
              <a:ext uri="{FF2B5EF4-FFF2-40B4-BE49-F238E27FC236}">
                <a16:creationId xmlns:a16="http://schemas.microsoft.com/office/drawing/2014/main" id="{E3CB269B-3695-827A-3BE8-1940BE8A09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229" y="-2880583"/>
            <a:ext cx="925102" cy="814021"/>
          </a:xfrm>
          <a:prstGeom prst="rect">
            <a:avLst/>
          </a:prstGeom>
        </p:spPr>
      </p:pic>
      <p:pic>
        <p:nvPicPr>
          <p:cNvPr id="51" name="Picture 50">
            <a:extLst>
              <a:ext uri="{FF2B5EF4-FFF2-40B4-BE49-F238E27FC236}">
                <a16:creationId xmlns:a16="http://schemas.microsoft.com/office/drawing/2014/main" id="{D4DF9B54-34D9-4538-36AC-D458C40600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25261" y="8197480"/>
            <a:ext cx="850299" cy="565100"/>
          </a:xfrm>
          <a:prstGeom prst="rect">
            <a:avLst/>
          </a:prstGeom>
        </p:spPr>
      </p:pic>
      <p:pic>
        <p:nvPicPr>
          <p:cNvPr id="52" name="Picture 51">
            <a:extLst>
              <a:ext uri="{FF2B5EF4-FFF2-40B4-BE49-F238E27FC236}">
                <a16:creationId xmlns:a16="http://schemas.microsoft.com/office/drawing/2014/main" id="{A3ECD124-FB71-69D2-8F90-928DD1C394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831187" y="8379629"/>
            <a:ext cx="1205066" cy="708863"/>
          </a:xfrm>
          <a:prstGeom prst="rect">
            <a:avLst/>
          </a:prstGeom>
        </p:spPr>
      </p:pic>
      <p:pic>
        <p:nvPicPr>
          <p:cNvPr id="53" name="Picture 52">
            <a:extLst>
              <a:ext uri="{FF2B5EF4-FFF2-40B4-BE49-F238E27FC236}">
                <a16:creationId xmlns:a16="http://schemas.microsoft.com/office/drawing/2014/main" id="{A36FD37C-A01E-62C7-1B20-BCA7D9B735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140121" y="6107882"/>
            <a:ext cx="933801" cy="1468385"/>
          </a:xfrm>
          <a:prstGeom prst="rect">
            <a:avLst/>
          </a:prstGeom>
        </p:spPr>
      </p:pic>
      <p:pic>
        <p:nvPicPr>
          <p:cNvPr id="54" name="Picture 53">
            <a:extLst>
              <a:ext uri="{FF2B5EF4-FFF2-40B4-BE49-F238E27FC236}">
                <a16:creationId xmlns:a16="http://schemas.microsoft.com/office/drawing/2014/main" id="{2B1B0B3D-3488-E48B-4EA7-75F60AD33C3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087352" y="7674499"/>
            <a:ext cx="679247" cy="805531"/>
          </a:xfrm>
          <a:prstGeom prst="rect">
            <a:avLst/>
          </a:prstGeom>
        </p:spPr>
      </p:pic>
      <p:pic>
        <p:nvPicPr>
          <p:cNvPr id="55" name="Picture 54">
            <a:extLst>
              <a:ext uri="{FF2B5EF4-FFF2-40B4-BE49-F238E27FC236}">
                <a16:creationId xmlns:a16="http://schemas.microsoft.com/office/drawing/2014/main" id="{DB9330E5-8ACC-05E0-CE15-DCAA5C67FAB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315853" y="3223650"/>
            <a:ext cx="967814" cy="1260653"/>
          </a:xfrm>
          <a:prstGeom prst="rect">
            <a:avLst/>
          </a:prstGeom>
        </p:spPr>
      </p:pic>
      <p:pic>
        <p:nvPicPr>
          <p:cNvPr id="56" name="Picture 55">
            <a:extLst>
              <a:ext uri="{FF2B5EF4-FFF2-40B4-BE49-F238E27FC236}">
                <a16:creationId xmlns:a16="http://schemas.microsoft.com/office/drawing/2014/main" id="{6DEB0547-F5C6-31B5-FC6E-7AF96EA7B5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41852" y="10798051"/>
            <a:ext cx="3191673" cy="4370907"/>
          </a:xfrm>
          <a:prstGeom prst="rect">
            <a:avLst/>
          </a:prstGeom>
        </p:spPr>
      </p:pic>
      <p:pic>
        <p:nvPicPr>
          <p:cNvPr id="57" name="Picture 56">
            <a:extLst>
              <a:ext uri="{FF2B5EF4-FFF2-40B4-BE49-F238E27FC236}">
                <a16:creationId xmlns:a16="http://schemas.microsoft.com/office/drawing/2014/main" id="{2102EDB2-78AF-914C-CAFD-2817DA1BA48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04259" y="15680076"/>
            <a:ext cx="2646222" cy="1593210"/>
          </a:xfrm>
          <a:prstGeom prst="rect">
            <a:avLst/>
          </a:prstGeom>
        </p:spPr>
      </p:pic>
    </p:spTree>
    <p:extLst>
      <p:ext uri="{BB962C8B-B14F-4D97-AF65-F5344CB8AC3E}">
        <p14:creationId xmlns:p14="http://schemas.microsoft.com/office/powerpoint/2010/main" val="3061270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1445</Words>
  <Application>Microsoft Office PowerPoint</Application>
  <PresentationFormat>Widescreen</PresentationFormat>
  <Paragraphs>150</Paragraphs>
  <Slides>57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Archivo</vt:lpstr>
      <vt:lpstr>Arial</vt:lpstr>
      <vt:lpstr>Bahnschrift</vt:lpstr>
      <vt:lpstr>Calibri</vt:lpstr>
      <vt:lpstr>Calibri Light</vt:lpstr>
      <vt:lpstr>DM Sans</vt:lpstr>
      <vt:lpstr>Fira Sans Extra Condensed Medium</vt:lpstr>
      <vt:lpstr>IBM Plex Sans</vt:lpstr>
      <vt:lpstr>Montserrat</vt:lpstr>
      <vt:lpstr>Montserrat Black</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 A</dc:creator>
  <cp:lastModifiedBy>Ahmed A</cp:lastModifiedBy>
  <cp:revision>1</cp:revision>
  <dcterms:created xsi:type="dcterms:W3CDTF">2024-01-09T22:26:19Z</dcterms:created>
  <dcterms:modified xsi:type="dcterms:W3CDTF">2024-01-13T01:43:57Z</dcterms:modified>
</cp:coreProperties>
</file>